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61" r:id="rId4"/>
    <p:sldId id="275" r:id="rId5"/>
    <p:sldId id="280" r:id="rId6"/>
    <p:sldId id="281" r:id="rId7"/>
    <p:sldId id="283" r:id="rId8"/>
    <p:sldId id="284" r:id="rId9"/>
    <p:sldId id="285" r:id="rId10"/>
    <p:sldId id="289" r:id="rId11"/>
    <p:sldId id="288" r:id="rId12"/>
    <p:sldId id="286" r:id="rId13"/>
    <p:sldId id="287" r:id="rId14"/>
    <p:sldId id="282" r:id="rId15"/>
    <p:sldId id="277" r:id="rId16"/>
    <p:sldId id="276" r:id="rId17"/>
    <p:sldId id="278" r:id="rId18"/>
    <p:sldId id="279" r:id="rId19"/>
    <p:sldId id="290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F35FE9-66A0-432C-9600-702BA82C5E5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B53EEBB-90BC-4622-BD4B-4955F074CDA3}">
      <dgm:prSet phldrT="[Text]"/>
      <dgm:spPr/>
      <dgm:t>
        <a:bodyPr/>
        <a:lstStyle/>
        <a:p>
          <a:r>
            <a:rPr lang="en-GB" dirty="0"/>
            <a:t>Single-blind</a:t>
          </a:r>
        </a:p>
      </dgm:t>
    </dgm:pt>
    <dgm:pt modelId="{4B7A2F0D-A57D-4E53-A704-0CCB0F7632A2}" type="parTrans" cxnId="{AC1AF944-263A-4A4C-8875-79A90D5A52DC}">
      <dgm:prSet/>
      <dgm:spPr/>
      <dgm:t>
        <a:bodyPr/>
        <a:lstStyle/>
        <a:p>
          <a:endParaRPr lang="en-GB"/>
        </a:p>
      </dgm:t>
    </dgm:pt>
    <dgm:pt modelId="{5ED7A6DA-9DDB-4131-B9D1-56D27DD4BC81}" type="sibTrans" cxnId="{AC1AF944-263A-4A4C-8875-79A90D5A52DC}">
      <dgm:prSet/>
      <dgm:spPr/>
      <dgm:t>
        <a:bodyPr/>
        <a:lstStyle/>
        <a:p>
          <a:endParaRPr lang="en-GB"/>
        </a:p>
      </dgm:t>
    </dgm:pt>
    <dgm:pt modelId="{3D37938A-ECCC-481F-8071-81168E1145FA}">
      <dgm:prSet phldrT="[Text]"/>
      <dgm:spPr/>
      <dgm:t>
        <a:bodyPr/>
        <a:lstStyle/>
        <a:p>
          <a:r>
            <a:rPr lang="en-GB" dirty="0"/>
            <a:t>Double-blind</a:t>
          </a:r>
        </a:p>
      </dgm:t>
    </dgm:pt>
    <dgm:pt modelId="{351AD78D-8DEA-4A5D-9A5F-34327954B40D}" type="parTrans" cxnId="{049295FD-4CCD-490B-9C15-65CC1E3E497F}">
      <dgm:prSet/>
      <dgm:spPr/>
      <dgm:t>
        <a:bodyPr/>
        <a:lstStyle/>
        <a:p>
          <a:endParaRPr lang="en-GB"/>
        </a:p>
      </dgm:t>
    </dgm:pt>
    <dgm:pt modelId="{62D21CB0-4538-4963-A86B-393FF973B18B}" type="sibTrans" cxnId="{049295FD-4CCD-490B-9C15-65CC1E3E497F}">
      <dgm:prSet/>
      <dgm:spPr/>
      <dgm:t>
        <a:bodyPr/>
        <a:lstStyle/>
        <a:p>
          <a:endParaRPr lang="en-GB"/>
        </a:p>
      </dgm:t>
    </dgm:pt>
    <dgm:pt modelId="{5DF24A5E-B06A-428E-82D6-8CBFBB46F620}">
      <dgm:prSet phldrT="[Text]"/>
      <dgm:spPr/>
      <dgm:t>
        <a:bodyPr/>
        <a:lstStyle/>
        <a:p>
          <a:r>
            <a:rPr lang="en-GB" dirty="0"/>
            <a:t>Open peer review</a:t>
          </a:r>
        </a:p>
      </dgm:t>
    </dgm:pt>
    <dgm:pt modelId="{AB59E78C-4C6B-4DC8-A98F-C16C2C1A512E}" type="parTrans" cxnId="{016CB836-7A00-4FCE-B8D0-3EDF7BEC6A40}">
      <dgm:prSet/>
      <dgm:spPr/>
      <dgm:t>
        <a:bodyPr/>
        <a:lstStyle/>
        <a:p>
          <a:endParaRPr lang="en-GB"/>
        </a:p>
      </dgm:t>
    </dgm:pt>
    <dgm:pt modelId="{72F9CDDD-0EAA-4FE0-BC4B-E5DC5A99C68A}" type="sibTrans" cxnId="{016CB836-7A00-4FCE-B8D0-3EDF7BEC6A40}">
      <dgm:prSet/>
      <dgm:spPr/>
      <dgm:t>
        <a:bodyPr/>
        <a:lstStyle/>
        <a:p>
          <a:endParaRPr lang="en-GB"/>
        </a:p>
      </dgm:t>
    </dgm:pt>
    <dgm:pt modelId="{2435886C-F3A1-4E3E-BB45-739C5A281450}">
      <dgm:prSet phldrT="[Text]"/>
      <dgm:spPr/>
      <dgm:t>
        <a:bodyPr/>
        <a:lstStyle/>
        <a:p>
          <a:r>
            <a:rPr lang="en-GB" dirty="0"/>
            <a:t>Author(s) identity is known. Reviewer(s) identity is anonymous.</a:t>
          </a:r>
        </a:p>
      </dgm:t>
    </dgm:pt>
    <dgm:pt modelId="{0BD6AA1D-AA0E-4052-B85C-FB0D8BFFE2FC}" type="parTrans" cxnId="{05897B52-8D38-4DAE-8ADC-79800C953796}">
      <dgm:prSet/>
      <dgm:spPr/>
      <dgm:t>
        <a:bodyPr/>
        <a:lstStyle/>
        <a:p>
          <a:endParaRPr lang="en-GB"/>
        </a:p>
      </dgm:t>
    </dgm:pt>
    <dgm:pt modelId="{B1958452-00A7-4E8C-894A-43197F75EA0F}" type="sibTrans" cxnId="{05897B52-8D38-4DAE-8ADC-79800C953796}">
      <dgm:prSet/>
      <dgm:spPr/>
      <dgm:t>
        <a:bodyPr/>
        <a:lstStyle/>
        <a:p>
          <a:endParaRPr lang="en-GB"/>
        </a:p>
      </dgm:t>
    </dgm:pt>
    <dgm:pt modelId="{78D82C4D-F745-4C15-93F5-AB44C1D2E23C}">
      <dgm:prSet phldrT="[Text]"/>
      <dgm:spPr/>
      <dgm:t>
        <a:bodyPr/>
        <a:lstStyle/>
        <a:p>
          <a:r>
            <a:rPr lang="en-GB" dirty="0"/>
            <a:t>Author(s) identity is anonymous. Reviewer(s) identity is anonymous.</a:t>
          </a:r>
        </a:p>
      </dgm:t>
    </dgm:pt>
    <dgm:pt modelId="{1D78B7D3-DDA3-47FB-90C3-3DA37937381D}" type="parTrans" cxnId="{0EEC9F80-18B6-43DE-89DF-700AD6375481}">
      <dgm:prSet/>
      <dgm:spPr/>
      <dgm:t>
        <a:bodyPr/>
        <a:lstStyle/>
        <a:p>
          <a:endParaRPr lang="en-GB"/>
        </a:p>
      </dgm:t>
    </dgm:pt>
    <dgm:pt modelId="{C5D07F7F-9793-4D2F-8ED1-0B746198DDA9}" type="sibTrans" cxnId="{0EEC9F80-18B6-43DE-89DF-700AD6375481}">
      <dgm:prSet/>
      <dgm:spPr/>
      <dgm:t>
        <a:bodyPr/>
        <a:lstStyle/>
        <a:p>
          <a:endParaRPr lang="en-GB"/>
        </a:p>
      </dgm:t>
    </dgm:pt>
    <dgm:pt modelId="{A3D0157B-706D-4804-BB36-5831C3996A39}">
      <dgm:prSet phldrT="[Text]"/>
      <dgm:spPr/>
      <dgm:t>
        <a:bodyPr/>
        <a:lstStyle/>
        <a:p>
          <a:r>
            <a:rPr lang="en-GB" dirty="0"/>
            <a:t>Author(s) identity is known. Reviewer(s) identity is known.</a:t>
          </a:r>
        </a:p>
      </dgm:t>
    </dgm:pt>
    <dgm:pt modelId="{57E09FA5-794F-49EC-B779-4CEE2921D6C9}" type="parTrans" cxnId="{41A6F01B-4FA6-467B-BC33-668C2C742E21}">
      <dgm:prSet/>
      <dgm:spPr/>
      <dgm:t>
        <a:bodyPr/>
        <a:lstStyle/>
        <a:p>
          <a:endParaRPr lang="en-GB"/>
        </a:p>
      </dgm:t>
    </dgm:pt>
    <dgm:pt modelId="{6B90DE23-6EEA-42C1-A293-3FE4AB44A3F7}" type="sibTrans" cxnId="{41A6F01B-4FA6-467B-BC33-668C2C742E21}">
      <dgm:prSet/>
      <dgm:spPr/>
      <dgm:t>
        <a:bodyPr/>
        <a:lstStyle/>
        <a:p>
          <a:endParaRPr lang="en-GB"/>
        </a:p>
      </dgm:t>
    </dgm:pt>
    <dgm:pt modelId="{70D53F2C-6253-473C-AAF5-360B6DBB8FBC}">
      <dgm:prSet phldrT="[Text]"/>
      <dgm:spPr/>
      <dgm:t>
        <a:bodyPr/>
        <a:lstStyle/>
        <a:p>
          <a:r>
            <a:rPr lang="en-GB" dirty="0"/>
            <a:t>Transparent peer review</a:t>
          </a:r>
        </a:p>
      </dgm:t>
    </dgm:pt>
    <dgm:pt modelId="{844294BF-9FFE-4A9B-BABF-5FE7C0643EAF}" type="parTrans" cxnId="{6C1B1F0A-E69B-44FD-8F78-2B29B5A125F7}">
      <dgm:prSet/>
      <dgm:spPr/>
      <dgm:t>
        <a:bodyPr/>
        <a:lstStyle/>
        <a:p>
          <a:endParaRPr lang="en-GB"/>
        </a:p>
      </dgm:t>
    </dgm:pt>
    <dgm:pt modelId="{76D768D4-76ED-41EB-AF10-7D5A4B0AF912}" type="sibTrans" cxnId="{6C1B1F0A-E69B-44FD-8F78-2B29B5A125F7}">
      <dgm:prSet/>
      <dgm:spPr/>
      <dgm:t>
        <a:bodyPr/>
        <a:lstStyle/>
        <a:p>
          <a:endParaRPr lang="en-GB"/>
        </a:p>
      </dgm:t>
    </dgm:pt>
    <dgm:pt modelId="{DB035538-88F0-4C68-8892-0C6E39DB9BA8}">
      <dgm:prSet phldrT="[Text]"/>
      <dgm:spPr/>
      <dgm:t>
        <a:bodyPr/>
        <a:lstStyle/>
        <a:p>
          <a:r>
            <a:rPr lang="en-GB" dirty="0"/>
            <a:t>Review reports are published alongside the published manuscript</a:t>
          </a:r>
        </a:p>
      </dgm:t>
    </dgm:pt>
    <dgm:pt modelId="{5C2A3175-EDD4-4110-BC3D-925026ADCAFD}" type="parTrans" cxnId="{8A891CA7-155A-471F-B7BF-CE7A892B4563}">
      <dgm:prSet/>
      <dgm:spPr/>
      <dgm:t>
        <a:bodyPr/>
        <a:lstStyle/>
        <a:p>
          <a:endParaRPr lang="en-GB"/>
        </a:p>
      </dgm:t>
    </dgm:pt>
    <dgm:pt modelId="{CE18587F-F916-406E-9313-1D2DEB5D5B06}" type="sibTrans" cxnId="{8A891CA7-155A-471F-B7BF-CE7A892B4563}">
      <dgm:prSet/>
      <dgm:spPr/>
      <dgm:t>
        <a:bodyPr/>
        <a:lstStyle/>
        <a:p>
          <a:endParaRPr lang="en-GB"/>
        </a:p>
      </dgm:t>
    </dgm:pt>
    <dgm:pt modelId="{9463044C-C790-403E-A6E3-FD7B464B79EC}">
      <dgm:prSet phldrT="[Text]"/>
      <dgm:spPr/>
      <dgm:t>
        <a:bodyPr/>
        <a:lstStyle/>
        <a:p>
          <a:r>
            <a:rPr lang="en-GB" dirty="0"/>
            <a:t>Collaborative peer review (1)</a:t>
          </a:r>
        </a:p>
      </dgm:t>
    </dgm:pt>
    <dgm:pt modelId="{68549289-2B1B-4EB9-9CB9-F50F0754EF7E}" type="parTrans" cxnId="{CB9A506F-8BF7-4536-BF76-FA2C1948E1EB}">
      <dgm:prSet/>
      <dgm:spPr/>
      <dgm:t>
        <a:bodyPr/>
        <a:lstStyle/>
        <a:p>
          <a:endParaRPr lang="en-GB"/>
        </a:p>
      </dgm:t>
    </dgm:pt>
    <dgm:pt modelId="{EE58EC3F-92EB-4EEC-9AFF-75F774A5A561}" type="sibTrans" cxnId="{CB9A506F-8BF7-4536-BF76-FA2C1948E1EB}">
      <dgm:prSet/>
      <dgm:spPr/>
      <dgm:t>
        <a:bodyPr/>
        <a:lstStyle/>
        <a:p>
          <a:endParaRPr lang="en-GB"/>
        </a:p>
      </dgm:t>
    </dgm:pt>
    <dgm:pt modelId="{F8764E6A-D487-42BE-9712-AF408396916D}">
      <dgm:prSet phldrT="[Text]"/>
      <dgm:spPr/>
      <dgm:t>
        <a:bodyPr/>
        <a:lstStyle/>
        <a:p>
          <a:r>
            <a:rPr lang="en-GB" dirty="0"/>
            <a:t>Reviewers work together to submit a single unified report</a:t>
          </a:r>
        </a:p>
      </dgm:t>
    </dgm:pt>
    <dgm:pt modelId="{47697E49-141D-49A3-9BA3-B3C79EF9122B}" type="parTrans" cxnId="{83A558E1-0634-44B1-BA58-2FAFC30B38D2}">
      <dgm:prSet/>
      <dgm:spPr/>
      <dgm:t>
        <a:bodyPr/>
        <a:lstStyle/>
        <a:p>
          <a:endParaRPr lang="en-GB"/>
        </a:p>
      </dgm:t>
    </dgm:pt>
    <dgm:pt modelId="{6C4E2A0B-3ABD-4F47-B44F-979FC2F98421}" type="sibTrans" cxnId="{83A558E1-0634-44B1-BA58-2FAFC30B38D2}">
      <dgm:prSet/>
      <dgm:spPr/>
      <dgm:t>
        <a:bodyPr/>
        <a:lstStyle/>
        <a:p>
          <a:endParaRPr lang="en-GB"/>
        </a:p>
      </dgm:t>
    </dgm:pt>
    <dgm:pt modelId="{0B9614AA-18F2-41BB-9272-79F5372DA341}">
      <dgm:prSet phldrT="[Text]"/>
      <dgm:spPr/>
      <dgm:t>
        <a:bodyPr/>
        <a:lstStyle/>
        <a:p>
          <a:r>
            <a:rPr lang="en-GB" dirty="0"/>
            <a:t>Collaborative peer review (2)</a:t>
          </a:r>
        </a:p>
      </dgm:t>
    </dgm:pt>
    <dgm:pt modelId="{210A7F46-ECAC-462E-A912-190E24DE2F85}" type="parTrans" cxnId="{704A3959-3311-488A-ACA4-CD3AFEA58E4B}">
      <dgm:prSet/>
      <dgm:spPr/>
      <dgm:t>
        <a:bodyPr/>
        <a:lstStyle/>
        <a:p>
          <a:endParaRPr lang="en-GB"/>
        </a:p>
      </dgm:t>
    </dgm:pt>
    <dgm:pt modelId="{79BC20B2-5BB3-44D9-B248-5CAE4812CF0E}" type="sibTrans" cxnId="{704A3959-3311-488A-ACA4-CD3AFEA58E4B}">
      <dgm:prSet/>
      <dgm:spPr/>
      <dgm:t>
        <a:bodyPr/>
        <a:lstStyle/>
        <a:p>
          <a:endParaRPr lang="en-GB"/>
        </a:p>
      </dgm:t>
    </dgm:pt>
    <dgm:pt modelId="{7BE622EB-22B8-4F2F-9F49-EFDA30FAC3C9}">
      <dgm:prSet phldrT="[Text]"/>
      <dgm:spPr/>
      <dgm:t>
        <a:bodyPr/>
        <a:lstStyle/>
        <a:p>
          <a:r>
            <a:rPr lang="en-GB" dirty="0"/>
            <a:t>Author revises their manuscript in collaboration with the reviewer(s)</a:t>
          </a:r>
        </a:p>
      </dgm:t>
    </dgm:pt>
    <dgm:pt modelId="{E0CF7A6D-7F99-4F67-BC49-B15BBC2D39C9}" type="parTrans" cxnId="{09A33825-8BB0-4A67-B7C5-566B2CF233DF}">
      <dgm:prSet/>
      <dgm:spPr/>
      <dgm:t>
        <a:bodyPr/>
        <a:lstStyle/>
        <a:p>
          <a:endParaRPr lang="en-GB"/>
        </a:p>
      </dgm:t>
    </dgm:pt>
    <dgm:pt modelId="{76EEB0A3-3577-4401-9AC0-A8646C828E57}" type="sibTrans" cxnId="{09A33825-8BB0-4A67-B7C5-566B2CF233DF}">
      <dgm:prSet/>
      <dgm:spPr/>
      <dgm:t>
        <a:bodyPr/>
        <a:lstStyle/>
        <a:p>
          <a:endParaRPr lang="en-GB"/>
        </a:p>
      </dgm:t>
    </dgm:pt>
    <dgm:pt modelId="{FBF64633-CEC0-4894-9EAF-670B2482A8B4}" type="pres">
      <dgm:prSet presAssocID="{A7F35FE9-66A0-432C-9600-702BA82C5E59}" presName="linear" presStyleCnt="0">
        <dgm:presLayoutVars>
          <dgm:dir/>
          <dgm:animLvl val="lvl"/>
          <dgm:resizeHandles val="exact"/>
        </dgm:presLayoutVars>
      </dgm:prSet>
      <dgm:spPr/>
    </dgm:pt>
    <dgm:pt modelId="{3D638447-E105-40B6-B0C6-C3AD5E7CF6DB}" type="pres">
      <dgm:prSet presAssocID="{CB53EEBB-90BC-4622-BD4B-4955F074CDA3}" presName="parentLin" presStyleCnt="0"/>
      <dgm:spPr/>
    </dgm:pt>
    <dgm:pt modelId="{660E2AC3-7F10-490C-8600-E78630C1A413}" type="pres">
      <dgm:prSet presAssocID="{CB53EEBB-90BC-4622-BD4B-4955F074CDA3}" presName="parentLeftMargin" presStyleLbl="node1" presStyleIdx="0" presStyleCnt="6"/>
      <dgm:spPr/>
    </dgm:pt>
    <dgm:pt modelId="{3C113D83-926F-4883-B71C-99812D0B53A1}" type="pres">
      <dgm:prSet presAssocID="{CB53EEBB-90BC-4622-BD4B-4955F074CDA3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F5D994D9-F642-437E-AA41-C8F96048EA5F}" type="pres">
      <dgm:prSet presAssocID="{CB53EEBB-90BC-4622-BD4B-4955F074CDA3}" presName="negativeSpace" presStyleCnt="0"/>
      <dgm:spPr/>
    </dgm:pt>
    <dgm:pt modelId="{754341DC-70C1-4A2F-A832-8A99516B8F57}" type="pres">
      <dgm:prSet presAssocID="{CB53EEBB-90BC-4622-BD4B-4955F074CDA3}" presName="childText" presStyleLbl="conFgAcc1" presStyleIdx="0" presStyleCnt="6">
        <dgm:presLayoutVars>
          <dgm:bulletEnabled val="1"/>
        </dgm:presLayoutVars>
      </dgm:prSet>
      <dgm:spPr/>
    </dgm:pt>
    <dgm:pt modelId="{024D2EF5-5DB6-4443-9D4B-8BAC7CC340C3}" type="pres">
      <dgm:prSet presAssocID="{5ED7A6DA-9DDB-4131-B9D1-56D27DD4BC81}" presName="spaceBetweenRectangles" presStyleCnt="0"/>
      <dgm:spPr/>
    </dgm:pt>
    <dgm:pt modelId="{37FAB565-3051-4923-88BC-18B8C2E747B8}" type="pres">
      <dgm:prSet presAssocID="{3D37938A-ECCC-481F-8071-81168E1145FA}" presName="parentLin" presStyleCnt="0"/>
      <dgm:spPr/>
    </dgm:pt>
    <dgm:pt modelId="{13960863-0685-4B56-B26B-83439D9516E9}" type="pres">
      <dgm:prSet presAssocID="{3D37938A-ECCC-481F-8071-81168E1145FA}" presName="parentLeftMargin" presStyleLbl="node1" presStyleIdx="0" presStyleCnt="6"/>
      <dgm:spPr/>
    </dgm:pt>
    <dgm:pt modelId="{EB9FCAF4-552D-4215-BE8E-62FB3D9081C5}" type="pres">
      <dgm:prSet presAssocID="{3D37938A-ECCC-481F-8071-81168E1145FA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7917C512-C3C3-4136-8302-5B4289D4CEE2}" type="pres">
      <dgm:prSet presAssocID="{3D37938A-ECCC-481F-8071-81168E1145FA}" presName="negativeSpace" presStyleCnt="0"/>
      <dgm:spPr/>
    </dgm:pt>
    <dgm:pt modelId="{2BFCD797-47B2-4AB4-A1FD-078325F331ED}" type="pres">
      <dgm:prSet presAssocID="{3D37938A-ECCC-481F-8071-81168E1145FA}" presName="childText" presStyleLbl="conFgAcc1" presStyleIdx="1" presStyleCnt="6">
        <dgm:presLayoutVars>
          <dgm:bulletEnabled val="1"/>
        </dgm:presLayoutVars>
      </dgm:prSet>
      <dgm:spPr/>
    </dgm:pt>
    <dgm:pt modelId="{C625EA77-BF82-47F9-A6FA-71AC9FAA333E}" type="pres">
      <dgm:prSet presAssocID="{62D21CB0-4538-4963-A86B-393FF973B18B}" presName="spaceBetweenRectangles" presStyleCnt="0"/>
      <dgm:spPr/>
    </dgm:pt>
    <dgm:pt modelId="{F59EE3C8-AC43-495E-8692-FA909259B5F3}" type="pres">
      <dgm:prSet presAssocID="{5DF24A5E-B06A-428E-82D6-8CBFBB46F620}" presName="parentLin" presStyleCnt="0"/>
      <dgm:spPr/>
    </dgm:pt>
    <dgm:pt modelId="{727A3B8A-CF05-413A-A89D-AB81346FACC9}" type="pres">
      <dgm:prSet presAssocID="{5DF24A5E-B06A-428E-82D6-8CBFBB46F620}" presName="parentLeftMargin" presStyleLbl="node1" presStyleIdx="1" presStyleCnt="6"/>
      <dgm:spPr/>
    </dgm:pt>
    <dgm:pt modelId="{1E4FB4CF-85D9-4DF3-9953-1479F28EB5CE}" type="pres">
      <dgm:prSet presAssocID="{5DF24A5E-B06A-428E-82D6-8CBFBB46F620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41584F3B-8915-441B-B246-450407A12D7F}" type="pres">
      <dgm:prSet presAssocID="{5DF24A5E-B06A-428E-82D6-8CBFBB46F620}" presName="negativeSpace" presStyleCnt="0"/>
      <dgm:spPr/>
    </dgm:pt>
    <dgm:pt modelId="{4E8492DA-1CEB-44C5-B2EE-F308B448A05B}" type="pres">
      <dgm:prSet presAssocID="{5DF24A5E-B06A-428E-82D6-8CBFBB46F620}" presName="childText" presStyleLbl="conFgAcc1" presStyleIdx="2" presStyleCnt="6">
        <dgm:presLayoutVars>
          <dgm:bulletEnabled val="1"/>
        </dgm:presLayoutVars>
      </dgm:prSet>
      <dgm:spPr/>
    </dgm:pt>
    <dgm:pt modelId="{947A3523-7FDE-4143-BF93-D3FDCC253293}" type="pres">
      <dgm:prSet presAssocID="{72F9CDDD-0EAA-4FE0-BC4B-E5DC5A99C68A}" presName="spaceBetweenRectangles" presStyleCnt="0"/>
      <dgm:spPr/>
    </dgm:pt>
    <dgm:pt modelId="{BD7B3E5A-00F1-4A82-B8DB-19E0A44E3E7D}" type="pres">
      <dgm:prSet presAssocID="{70D53F2C-6253-473C-AAF5-360B6DBB8FBC}" presName="parentLin" presStyleCnt="0"/>
      <dgm:spPr/>
    </dgm:pt>
    <dgm:pt modelId="{710339AE-5E67-44FB-9C67-370B769C1434}" type="pres">
      <dgm:prSet presAssocID="{70D53F2C-6253-473C-AAF5-360B6DBB8FBC}" presName="parentLeftMargin" presStyleLbl="node1" presStyleIdx="2" presStyleCnt="6"/>
      <dgm:spPr/>
    </dgm:pt>
    <dgm:pt modelId="{4E86A29A-D486-411C-8279-C7CB37EA5B49}" type="pres">
      <dgm:prSet presAssocID="{70D53F2C-6253-473C-AAF5-360B6DBB8FBC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A8C6D8E3-0B28-4A18-A876-7A90530D7803}" type="pres">
      <dgm:prSet presAssocID="{70D53F2C-6253-473C-AAF5-360B6DBB8FBC}" presName="negativeSpace" presStyleCnt="0"/>
      <dgm:spPr/>
    </dgm:pt>
    <dgm:pt modelId="{0593B299-456B-4DF2-BFE3-A9289621FFFC}" type="pres">
      <dgm:prSet presAssocID="{70D53F2C-6253-473C-AAF5-360B6DBB8FBC}" presName="childText" presStyleLbl="conFgAcc1" presStyleIdx="3" presStyleCnt="6">
        <dgm:presLayoutVars>
          <dgm:bulletEnabled val="1"/>
        </dgm:presLayoutVars>
      </dgm:prSet>
      <dgm:spPr/>
    </dgm:pt>
    <dgm:pt modelId="{88BC1985-9764-4B68-8434-9777EEF05A83}" type="pres">
      <dgm:prSet presAssocID="{76D768D4-76ED-41EB-AF10-7D5A4B0AF912}" presName="spaceBetweenRectangles" presStyleCnt="0"/>
      <dgm:spPr/>
    </dgm:pt>
    <dgm:pt modelId="{4AF1C4E8-5C1C-46B5-B7F1-183767FFC44B}" type="pres">
      <dgm:prSet presAssocID="{9463044C-C790-403E-A6E3-FD7B464B79EC}" presName="parentLin" presStyleCnt="0"/>
      <dgm:spPr/>
    </dgm:pt>
    <dgm:pt modelId="{2EA02208-3238-4468-ABA4-83920AB850BE}" type="pres">
      <dgm:prSet presAssocID="{9463044C-C790-403E-A6E3-FD7B464B79EC}" presName="parentLeftMargin" presStyleLbl="node1" presStyleIdx="3" presStyleCnt="6"/>
      <dgm:spPr/>
    </dgm:pt>
    <dgm:pt modelId="{CDC7179B-D1F9-4E74-B67F-9F1371741626}" type="pres">
      <dgm:prSet presAssocID="{9463044C-C790-403E-A6E3-FD7B464B79EC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304749E2-7296-4D9A-9095-7AD9F76DC7FD}" type="pres">
      <dgm:prSet presAssocID="{9463044C-C790-403E-A6E3-FD7B464B79EC}" presName="negativeSpace" presStyleCnt="0"/>
      <dgm:spPr/>
    </dgm:pt>
    <dgm:pt modelId="{D1E49D05-7895-455C-9CDF-25B24549C60C}" type="pres">
      <dgm:prSet presAssocID="{9463044C-C790-403E-A6E3-FD7B464B79EC}" presName="childText" presStyleLbl="conFgAcc1" presStyleIdx="4" presStyleCnt="6">
        <dgm:presLayoutVars>
          <dgm:bulletEnabled val="1"/>
        </dgm:presLayoutVars>
      </dgm:prSet>
      <dgm:spPr/>
    </dgm:pt>
    <dgm:pt modelId="{5C89CB27-693F-48D0-8AB9-D07EAB7B085F}" type="pres">
      <dgm:prSet presAssocID="{EE58EC3F-92EB-4EEC-9AFF-75F774A5A561}" presName="spaceBetweenRectangles" presStyleCnt="0"/>
      <dgm:spPr/>
    </dgm:pt>
    <dgm:pt modelId="{8AFA6215-8775-4C30-B633-F24FD305BBBA}" type="pres">
      <dgm:prSet presAssocID="{0B9614AA-18F2-41BB-9272-79F5372DA341}" presName="parentLin" presStyleCnt="0"/>
      <dgm:spPr/>
    </dgm:pt>
    <dgm:pt modelId="{EC6283C3-8338-4F28-8A96-EB9265DBE964}" type="pres">
      <dgm:prSet presAssocID="{0B9614AA-18F2-41BB-9272-79F5372DA341}" presName="parentLeftMargin" presStyleLbl="node1" presStyleIdx="4" presStyleCnt="6"/>
      <dgm:spPr/>
    </dgm:pt>
    <dgm:pt modelId="{7CECDCC5-6D29-4779-887B-3A7A5D480F3B}" type="pres">
      <dgm:prSet presAssocID="{0B9614AA-18F2-41BB-9272-79F5372DA341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C5EF616E-5867-4000-86A3-F3BCD5FAE676}" type="pres">
      <dgm:prSet presAssocID="{0B9614AA-18F2-41BB-9272-79F5372DA341}" presName="negativeSpace" presStyleCnt="0"/>
      <dgm:spPr/>
    </dgm:pt>
    <dgm:pt modelId="{CC6A941A-92BD-40DF-9843-8E71BA3504B3}" type="pres">
      <dgm:prSet presAssocID="{0B9614AA-18F2-41BB-9272-79F5372DA341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6C1B1F0A-E69B-44FD-8F78-2B29B5A125F7}" srcId="{A7F35FE9-66A0-432C-9600-702BA82C5E59}" destId="{70D53F2C-6253-473C-AAF5-360B6DBB8FBC}" srcOrd="3" destOrd="0" parTransId="{844294BF-9FFE-4A9B-BABF-5FE7C0643EAF}" sibTransId="{76D768D4-76ED-41EB-AF10-7D5A4B0AF912}"/>
    <dgm:cxn modelId="{3D556B0C-9715-42C1-8270-DAA9C50B222F}" type="presOf" srcId="{9463044C-C790-403E-A6E3-FD7B464B79EC}" destId="{2EA02208-3238-4468-ABA4-83920AB850BE}" srcOrd="0" destOrd="0" presId="urn:microsoft.com/office/officeart/2005/8/layout/list1"/>
    <dgm:cxn modelId="{51E2D310-8C5A-42A0-8032-4D1D4E171743}" type="presOf" srcId="{78D82C4D-F745-4C15-93F5-AB44C1D2E23C}" destId="{2BFCD797-47B2-4AB4-A1FD-078325F331ED}" srcOrd="0" destOrd="0" presId="urn:microsoft.com/office/officeart/2005/8/layout/list1"/>
    <dgm:cxn modelId="{41A6F01B-4FA6-467B-BC33-668C2C742E21}" srcId="{5DF24A5E-B06A-428E-82D6-8CBFBB46F620}" destId="{A3D0157B-706D-4804-BB36-5831C3996A39}" srcOrd="0" destOrd="0" parTransId="{57E09FA5-794F-49EC-B779-4CEE2921D6C9}" sibTransId="{6B90DE23-6EEA-42C1-A293-3FE4AB44A3F7}"/>
    <dgm:cxn modelId="{ED001D20-291A-40CB-AC88-F2A3A490FED6}" type="presOf" srcId="{CB53EEBB-90BC-4622-BD4B-4955F074CDA3}" destId="{3C113D83-926F-4883-B71C-99812D0B53A1}" srcOrd="1" destOrd="0" presId="urn:microsoft.com/office/officeart/2005/8/layout/list1"/>
    <dgm:cxn modelId="{29C24A23-6B14-49FD-B135-C862F1427F5D}" type="presOf" srcId="{A3D0157B-706D-4804-BB36-5831C3996A39}" destId="{4E8492DA-1CEB-44C5-B2EE-F308B448A05B}" srcOrd="0" destOrd="0" presId="urn:microsoft.com/office/officeart/2005/8/layout/list1"/>
    <dgm:cxn modelId="{09A33825-8BB0-4A67-B7C5-566B2CF233DF}" srcId="{0B9614AA-18F2-41BB-9272-79F5372DA341}" destId="{7BE622EB-22B8-4F2F-9F49-EFDA30FAC3C9}" srcOrd="0" destOrd="0" parTransId="{E0CF7A6D-7F99-4F67-BC49-B15BBC2D39C9}" sibTransId="{76EEB0A3-3577-4401-9AC0-A8646C828E57}"/>
    <dgm:cxn modelId="{FB39482D-74CC-479A-9028-D8C0680C83B4}" type="presOf" srcId="{0B9614AA-18F2-41BB-9272-79F5372DA341}" destId="{7CECDCC5-6D29-4779-887B-3A7A5D480F3B}" srcOrd="1" destOrd="0" presId="urn:microsoft.com/office/officeart/2005/8/layout/list1"/>
    <dgm:cxn modelId="{19C0BD33-556E-47C4-A26E-BA76E03B5E2A}" type="presOf" srcId="{CB53EEBB-90BC-4622-BD4B-4955F074CDA3}" destId="{660E2AC3-7F10-490C-8600-E78630C1A413}" srcOrd="0" destOrd="0" presId="urn:microsoft.com/office/officeart/2005/8/layout/list1"/>
    <dgm:cxn modelId="{016CB836-7A00-4FCE-B8D0-3EDF7BEC6A40}" srcId="{A7F35FE9-66A0-432C-9600-702BA82C5E59}" destId="{5DF24A5E-B06A-428E-82D6-8CBFBB46F620}" srcOrd="2" destOrd="0" parTransId="{AB59E78C-4C6B-4DC8-A98F-C16C2C1A512E}" sibTransId="{72F9CDDD-0EAA-4FE0-BC4B-E5DC5A99C68A}"/>
    <dgm:cxn modelId="{B7D15C37-99D1-4140-845D-EC9EAA6D7EB2}" type="presOf" srcId="{3D37938A-ECCC-481F-8071-81168E1145FA}" destId="{EB9FCAF4-552D-4215-BE8E-62FB3D9081C5}" srcOrd="1" destOrd="0" presId="urn:microsoft.com/office/officeart/2005/8/layout/list1"/>
    <dgm:cxn modelId="{AC1AF944-263A-4A4C-8875-79A90D5A52DC}" srcId="{A7F35FE9-66A0-432C-9600-702BA82C5E59}" destId="{CB53EEBB-90BC-4622-BD4B-4955F074CDA3}" srcOrd="0" destOrd="0" parTransId="{4B7A2F0D-A57D-4E53-A704-0CCB0F7632A2}" sibTransId="{5ED7A6DA-9DDB-4131-B9D1-56D27DD4BC81}"/>
    <dgm:cxn modelId="{CB9A506F-8BF7-4536-BF76-FA2C1948E1EB}" srcId="{A7F35FE9-66A0-432C-9600-702BA82C5E59}" destId="{9463044C-C790-403E-A6E3-FD7B464B79EC}" srcOrd="4" destOrd="0" parTransId="{68549289-2B1B-4EB9-9CB9-F50F0754EF7E}" sibTransId="{EE58EC3F-92EB-4EEC-9AFF-75F774A5A561}"/>
    <dgm:cxn modelId="{05897B52-8D38-4DAE-8ADC-79800C953796}" srcId="{CB53EEBB-90BC-4622-BD4B-4955F074CDA3}" destId="{2435886C-F3A1-4E3E-BB45-739C5A281450}" srcOrd="0" destOrd="0" parTransId="{0BD6AA1D-AA0E-4052-B85C-FB0D8BFFE2FC}" sibTransId="{B1958452-00A7-4E8C-894A-43197F75EA0F}"/>
    <dgm:cxn modelId="{68A40474-0A2E-4FDB-B260-C39BB876748E}" type="presOf" srcId="{0B9614AA-18F2-41BB-9272-79F5372DA341}" destId="{EC6283C3-8338-4F28-8A96-EB9265DBE964}" srcOrd="0" destOrd="0" presId="urn:microsoft.com/office/officeart/2005/8/layout/list1"/>
    <dgm:cxn modelId="{0F936258-9E99-49A2-A3EC-0A4BC5F06CCE}" type="presOf" srcId="{70D53F2C-6253-473C-AAF5-360B6DBB8FBC}" destId="{710339AE-5E67-44FB-9C67-370B769C1434}" srcOrd="0" destOrd="0" presId="urn:microsoft.com/office/officeart/2005/8/layout/list1"/>
    <dgm:cxn modelId="{704A3959-3311-488A-ACA4-CD3AFEA58E4B}" srcId="{A7F35FE9-66A0-432C-9600-702BA82C5E59}" destId="{0B9614AA-18F2-41BB-9272-79F5372DA341}" srcOrd="5" destOrd="0" parTransId="{210A7F46-ECAC-462E-A912-190E24DE2F85}" sibTransId="{79BC20B2-5BB3-44D9-B248-5CAE4812CF0E}"/>
    <dgm:cxn modelId="{8BFFF75A-9D77-4CE9-9C5C-9F5D34CAD9EC}" type="presOf" srcId="{5DF24A5E-B06A-428E-82D6-8CBFBB46F620}" destId="{1E4FB4CF-85D9-4DF3-9953-1479F28EB5CE}" srcOrd="1" destOrd="0" presId="urn:microsoft.com/office/officeart/2005/8/layout/list1"/>
    <dgm:cxn modelId="{0EEC9F80-18B6-43DE-89DF-700AD6375481}" srcId="{3D37938A-ECCC-481F-8071-81168E1145FA}" destId="{78D82C4D-F745-4C15-93F5-AB44C1D2E23C}" srcOrd="0" destOrd="0" parTransId="{1D78B7D3-DDA3-47FB-90C3-3DA37937381D}" sibTransId="{C5D07F7F-9793-4D2F-8ED1-0B746198DDA9}"/>
    <dgm:cxn modelId="{8A891CA7-155A-471F-B7BF-CE7A892B4563}" srcId="{70D53F2C-6253-473C-AAF5-360B6DBB8FBC}" destId="{DB035538-88F0-4C68-8892-0C6E39DB9BA8}" srcOrd="0" destOrd="0" parTransId="{5C2A3175-EDD4-4110-BC3D-925026ADCAFD}" sibTransId="{CE18587F-F916-406E-9313-1D2DEB5D5B06}"/>
    <dgm:cxn modelId="{C144D7AF-63AE-4185-8293-B8977CA73F9E}" type="presOf" srcId="{9463044C-C790-403E-A6E3-FD7B464B79EC}" destId="{CDC7179B-D1F9-4E74-B67F-9F1371741626}" srcOrd="1" destOrd="0" presId="urn:microsoft.com/office/officeart/2005/8/layout/list1"/>
    <dgm:cxn modelId="{13A357B6-4CE6-4B6C-8E6C-CBFD1D3F49E5}" type="presOf" srcId="{DB035538-88F0-4C68-8892-0C6E39DB9BA8}" destId="{0593B299-456B-4DF2-BFE3-A9289621FFFC}" srcOrd="0" destOrd="0" presId="urn:microsoft.com/office/officeart/2005/8/layout/list1"/>
    <dgm:cxn modelId="{9AB305BF-CAD5-47C4-A358-BFC80A2E162F}" type="presOf" srcId="{70D53F2C-6253-473C-AAF5-360B6DBB8FBC}" destId="{4E86A29A-D486-411C-8279-C7CB37EA5B49}" srcOrd="1" destOrd="0" presId="urn:microsoft.com/office/officeart/2005/8/layout/list1"/>
    <dgm:cxn modelId="{24C333CD-69ED-4AF0-8353-447BFD1B447C}" type="presOf" srcId="{F8764E6A-D487-42BE-9712-AF408396916D}" destId="{D1E49D05-7895-455C-9CDF-25B24549C60C}" srcOrd="0" destOrd="0" presId="urn:microsoft.com/office/officeart/2005/8/layout/list1"/>
    <dgm:cxn modelId="{F8C1D4D8-8F48-4779-923E-D73F05B7E1F4}" type="presOf" srcId="{5DF24A5E-B06A-428E-82D6-8CBFBB46F620}" destId="{727A3B8A-CF05-413A-A89D-AB81346FACC9}" srcOrd="0" destOrd="0" presId="urn:microsoft.com/office/officeart/2005/8/layout/list1"/>
    <dgm:cxn modelId="{83A558E1-0634-44B1-BA58-2FAFC30B38D2}" srcId="{9463044C-C790-403E-A6E3-FD7B464B79EC}" destId="{F8764E6A-D487-42BE-9712-AF408396916D}" srcOrd="0" destOrd="0" parTransId="{47697E49-141D-49A3-9BA3-B3C79EF9122B}" sibTransId="{6C4E2A0B-3ABD-4F47-B44F-979FC2F98421}"/>
    <dgm:cxn modelId="{EAE033F7-603C-40BD-B69F-DCC26B7170D5}" type="presOf" srcId="{2435886C-F3A1-4E3E-BB45-739C5A281450}" destId="{754341DC-70C1-4A2F-A832-8A99516B8F57}" srcOrd="0" destOrd="0" presId="urn:microsoft.com/office/officeart/2005/8/layout/list1"/>
    <dgm:cxn modelId="{2EE1EBF8-00F6-44A2-B309-4C1DFC024CCC}" type="presOf" srcId="{7BE622EB-22B8-4F2F-9F49-EFDA30FAC3C9}" destId="{CC6A941A-92BD-40DF-9843-8E71BA3504B3}" srcOrd="0" destOrd="0" presId="urn:microsoft.com/office/officeart/2005/8/layout/list1"/>
    <dgm:cxn modelId="{DE6663FC-EAA8-446C-BC31-B5801EDF8E16}" type="presOf" srcId="{A7F35FE9-66A0-432C-9600-702BA82C5E59}" destId="{FBF64633-CEC0-4894-9EAF-670B2482A8B4}" srcOrd="0" destOrd="0" presId="urn:microsoft.com/office/officeart/2005/8/layout/list1"/>
    <dgm:cxn modelId="{68C730FD-7F2E-400D-B9B3-1E57C2C6D4CC}" type="presOf" srcId="{3D37938A-ECCC-481F-8071-81168E1145FA}" destId="{13960863-0685-4B56-B26B-83439D9516E9}" srcOrd="0" destOrd="0" presId="urn:microsoft.com/office/officeart/2005/8/layout/list1"/>
    <dgm:cxn modelId="{049295FD-4CCD-490B-9C15-65CC1E3E497F}" srcId="{A7F35FE9-66A0-432C-9600-702BA82C5E59}" destId="{3D37938A-ECCC-481F-8071-81168E1145FA}" srcOrd="1" destOrd="0" parTransId="{351AD78D-8DEA-4A5D-9A5F-34327954B40D}" sibTransId="{62D21CB0-4538-4963-A86B-393FF973B18B}"/>
    <dgm:cxn modelId="{B46E46DA-D809-4F3C-A03A-ED0B7BE4FCCE}" type="presParOf" srcId="{FBF64633-CEC0-4894-9EAF-670B2482A8B4}" destId="{3D638447-E105-40B6-B0C6-C3AD5E7CF6DB}" srcOrd="0" destOrd="0" presId="urn:microsoft.com/office/officeart/2005/8/layout/list1"/>
    <dgm:cxn modelId="{E95C7B84-94CB-451C-B155-6435281C4645}" type="presParOf" srcId="{3D638447-E105-40B6-B0C6-C3AD5E7CF6DB}" destId="{660E2AC3-7F10-490C-8600-E78630C1A413}" srcOrd="0" destOrd="0" presId="urn:microsoft.com/office/officeart/2005/8/layout/list1"/>
    <dgm:cxn modelId="{1C5735DB-46E3-4FD3-90C9-4B9E4F3ECA64}" type="presParOf" srcId="{3D638447-E105-40B6-B0C6-C3AD5E7CF6DB}" destId="{3C113D83-926F-4883-B71C-99812D0B53A1}" srcOrd="1" destOrd="0" presId="urn:microsoft.com/office/officeart/2005/8/layout/list1"/>
    <dgm:cxn modelId="{B4AE6175-F8DA-4EF1-BABA-DD5DD78A621D}" type="presParOf" srcId="{FBF64633-CEC0-4894-9EAF-670B2482A8B4}" destId="{F5D994D9-F642-437E-AA41-C8F96048EA5F}" srcOrd="1" destOrd="0" presId="urn:microsoft.com/office/officeart/2005/8/layout/list1"/>
    <dgm:cxn modelId="{EB818B3E-2AE3-4102-BE4E-B59908176A24}" type="presParOf" srcId="{FBF64633-CEC0-4894-9EAF-670B2482A8B4}" destId="{754341DC-70C1-4A2F-A832-8A99516B8F57}" srcOrd="2" destOrd="0" presId="urn:microsoft.com/office/officeart/2005/8/layout/list1"/>
    <dgm:cxn modelId="{298840CE-75E2-466D-9BC0-3043770FE568}" type="presParOf" srcId="{FBF64633-CEC0-4894-9EAF-670B2482A8B4}" destId="{024D2EF5-5DB6-4443-9D4B-8BAC7CC340C3}" srcOrd="3" destOrd="0" presId="urn:microsoft.com/office/officeart/2005/8/layout/list1"/>
    <dgm:cxn modelId="{946E1194-F22F-4F5A-A9EF-F8B6E86C7DD8}" type="presParOf" srcId="{FBF64633-CEC0-4894-9EAF-670B2482A8B4}" destId="{37FAB565-3051-4923-88BC-18B8C2E747B8}" srcOrd="4" destOrd="0" presId="urn:microsoft.com/office/officeart/2005/8/layout/list1"/>
    <dgm:cxn modelId="{68EF3F0B-429F-4B70-9499-802A01FEA5AE}" type="presParOf" srcId="{37FAB565-3051-4923-88BC-18B8C2E747B8}" destId="{13960863-0685-4B56-B26B-83439D9516E9}" srcOrd="0" destOrd="0" presId="urn:microsoft.com/office/officeart/2005/8/layout/list1"/>
    <dgm:cxn modelId="{63562A4F-2CB4-413B-AAA7-1C034ED081E1}" type="presParOf" srcId="{37FAB565-3051-4923-88BC-18B8C2E747B8}" destId="{EB9FCAF4-552D-4215-BE8E-62FB3D9081C5}" srcOrd="1" destOrd="0" presId="urn:microsoft.com/office/officeart/2005/8/layout/list1"/>
    <dgm:cxn modelId="{82B2378F-9256-458E-9057-7DEB343713FC}" type="presParOf" srcId="{FBF64633-CEC0-4894-9EAF-670B2482A8B4}" destId="{7917C512-C3C3-4136-8302-5B4289D4CEE2}" srcOrd="5" destOrd="0" presId="urn:microsoft.com/office/officeart/2005/8/layout/list1"/>
    <dgm:cxn modelId="{7864A282-53CF-48FA-ADAD-58FCD1C3B7BC}" type="presParOf" srcId="{FBF64633-CEC0-4894-9EAF-670B2482A8B4}" destId="{2BFCD797-47B2-4AB4-A1FD-078325F331ED}" srcOrd="6" destOrd="0" presId="urn:microsoft.com/office/officeart/2005/8/layout/list1"/>
    <dgm:cxn modelId="{F1C9F8FB-D0AD-4C39-8A64-5655AB97AC65}" type="presParOf" srcId="{FBF64633-CEC0-4894-9EAF-670B2482A8B4}" destId="{C625EA77-BF82-47F9-A6FA-71AC9FAA333E}" srcOrd="7" destOrd="0" presId="urn:microsoft.com/office/officeart/2005/8/layout/list1"/>
    <dgm:cxn modelId="{A972E35F-47BF-4A36-AF4F-C1CC01B52B79}" type="presParOf" srcId="{FBF64633-CEC0-4894-9EAF-670B2482A8B4}" destId="{F59EE3C8-AC43-495E-8692-FA909259B5F3}" srcOrd="8" destOrd="0" presId="urn:microsoft.com/office/officeart/2005/8/layout/list1"/>
    <dgm:cxn modelId="{014DE420-5962-4602-82EB-C2558BAF574F}" type="presParOf" srcId="{F59EE3C8-AC43-495E-8692-FA909259B5F3}" destId="{727A3B8A-CF05-413A-A89D-AB81346FACC9}" srcOrd="0" destOrd="0" presId="urn:microsoft.com/office/officeart/2005/8/layout/list1"/>
    <dgm:cxn modelId="{FAA10691-9ED1-4DD4-BDE9-C5926F03CCCE}" type="presParOf" srcId="{F59EE3C8-AC43-495E-8692-FA909259B5F3}" destId="{1E4FB4CF-85D9-4DF3-9953-1479F28EB5CE}" srcOrd="1" destOrd="0" presId="urn:microsoft.com/office/officeart/2005/8/layout/list1"/>
    <dgm:cxn modelId="{837AD333-B37A-4B22-A0EA-52D9747F9888}" type="presParOf" srcId="{FBF64633-CEC0-4894-9EAF-670B2482A8B4}" destId="{41584F3B-8915-441B-B246-450407A12D7F}" srcOrd="9" destOrd="0" presId="urn:microsoft.com/office/officeart/2005/8/layout/list1"/>
    <dgm:cxn modelId="{3A47AD50-8A7C-421B-A293-9C0726CA7ED7}" type="presParOf" srcId="{FBF64633-CEC0-4894-9EAF-670B2482A8B4}" destId="{4E8492DA-1CEB-44C5-B2EE-F308B448A05B}" srcOrd="10" destOrd="0" presId="urn:microsoft.com/office/officeart/2005/8/layout/list1"/>
    <dgm:cxn modelId="{8823724E-D65E-4109-B270-F91C586E6BB5}" type="presParOf" srcId="{FBF64633-CEC0-4894-9EAF-670B2482A8B4}" destId="{947A3523-7FDE-4143-BF93-D3FDCC253293}" srcOrd="11" destOrd="0" presId="urn:microsoft.com/office/officeart/2005/8/layout/list1"/>
    <dgm:cxn modelId="{05D55DA0-9BD6-42D7-9A5E-823097CE7858}" type="presParOf" srcId="{FBF64633-CEC0-4894-9EAF-670B2482A8B4}" destId="{BD7B3E5A-00F1-4A82-B8DB-19E0A44E3E7D}" srcOrd="12" destOrd="0" presId="urn:microsoft.com/office/officeart/2005/8/layout/list1"/>
    <dgm:cxn modelId="{A576F37B-5B66-4084-901B-656C881F3BCD}" type="presParOf" srcId="{BD7B3E5A-00F1-4A82-B8DB-19E0A44E3E7D}" destId="{710339AE-5E67-44FB-9C67-370B769C1434}" srcOrd="0" destOrd="0" presId="urn:microsoft.com/office/officeart/2005/8/layout/list1"/>
    <dgm:cxn modelId="{27BCEA7C-EA2D-4D33-A2E5-F566C99DFDA1}" type="presParOf" srcId="{BD7B3E5A-00F1-4A82-B8DB-19E0A44E3E7D}" destId="{4E86A29A-D486-411C-8279-C7CB37EA5B49}" srcOrd="1" destOrd="0" presId="urn:microsoft.com/office/officeart/2005/8/layout/list1"/>
    <dgm:cxn modelId="{5BBE83B3-0D82-4977-9F38-329BCC9A7A5B}" type="presParOf" srcId="{FBF64633-CEC0-4894-9EAF-670B2482A8B4}" destId="{A8C6D8E3-0B28-4A18-A876-7A90530D7803}" srcOrd="13" destOrd="0" presId="urn:microsoft.com/office/officeart/2005/8/layout/list1"/>
    <dgm:cxn modelId="{9B61C637-C013-4AD7-B5A8-40C48AA24BE0}" type="presParOf" srcId="{FBF64633-CEC0-4894-9EAF-670B2482A8B4}" destId="{0593B299-456B-4DF2-BFE3-A9289621FFFC}" srcOrd="14" destOrd="0" presId="urn:microsoft.com/office/officeart/2005/8/layout/list1"/>
    <dgm:cxn modelId="{9DDF50E1-CAEB-41A4-B7F4-556EF0AAC16B}" type="presParOf" srcId="{FBF64633-CEC0-4894-9EAF-670B2482A8B4}" destId="{88BC1985-9764-4B68-8434-9777EEF05A83}" srcOrd="15" destOrd="0" presId="urn:microsoft.com/office/officeart/2005/8/layout/list1"/>
    <dgm:cxn modelId="{B45214B4-D1BF-4FFA-8276-93DF72FFF612}" type="presParOf" srcId="{FBF64633-CEC0-4894-9EAF-670B2482A8B4}" destId="{4AF1C4E8-5C1C-46B5-B7F1-183767FFC44B}" srcOrd="16" destOrd="0" presId="urn:microsoft.com/office/officeart/2005/8/layout/list1"/>
    <dgm:cxn modelId="{3567508F-1CE5-489E-BA64-AC20E5A8B869}" type="presParOf" srcId="{4AF1C4E8-5C1C-46B5-B7F1-183767FFC44B}" destId="{2EA02208-3238-4468-ABA4-83920AB850BE}" srcOrd="0" destOrd="0" presId="urn:microsoft.com/office/officeart/2005/8/layout/list1"/>
    <dgm:cxn modelId="{3FA49802-9A1F-4351-BA84-1D7622D7D0E3}" type="presParOf" srcId="{4AF1C4E8-5C1C-46B5-B7F1-183767FFC44B}" destId="{CDC7179B-D1F9-4E74-B67F-9F1371741626}" srcOrd="1" destOrd="0" presId="urn:microsoft.com/office/officeart/2005/8/layout/list1"/>
    <dgm:cxn modelId="{7F4E3CBE-A0EB-4AF7-A3AA-C59BC9F88F41}" type="presParOf" srcId="{FBF64633-CEC0-4894-9EAF-670B2482A8B4}" destId="{304749E2-7296-4D9A-9095-7AD9F76DC7FD}" srcOrd="17" destOrd="0" presId="urn:microsoft.com/office/officeart/2005/8/layout/list1"/>
    <dgm:cxn modelId="{E725BE22-4AB1-4333-9737-79BE986BF6FA}" type="presParOf" srcId="{FBF64633-CEC0-4894-9EAF-670B2482A8B4}" destId="{D1E49D05-7895-455C-9CDF-25B24549C60C}" srcOrd="18" destOrd="0" presId="urn:microsoft.com/office/officeart/2005/8/layout/list1"/>
    <dgm:cxn modelId="{C112FE66-FC72-4E69-9A58-7A907C2E0727}" type="presParOf" srcId="{FBF64633-CEC0-4894-9EAF-670B2482A8B4}" destId="{5C89CB27-693F-48D0-8AB9-D07EAB7B085F}" srcOrd="19" destOrd="0" presId="urn:microsoft.com/office/officeart/2005/8/layout/list1"/>
    <dgm:cxn modelId="{B730D841-5C87-4800-BC88-DEC08415031F}" type="presParOf" srcId="{FBF64633-CEC0-4894-9EAF-670B2482A8B4}" destId="{8AFA6215-8775-4C30-B633-F24FD305BBBA}" srcOrd="20" destOrd="0" presId="urn:microsoft.com/office/officeart/2005/8/layout/list1"/>
    <dgm:cxn modelId="{FE06457A-2FD5-438D-B5D4-BD21022D831E}" type="presParOf" srcId="{8AFA6215-8775-4C30-B633-F24FD305BBBA}" destId="{EC6283C3-8338-4F28-8A96-EB9265DBE964}" srcOrd="0" destOrd="0" presId="urn:microsoft.com/office/officeart/2005/8/layout/list1"/>
    <dgm:cxn modelId="{C90DA7A0-F3BE-49CF-8EC4-C21020320EB1}" type="presParOf" srcId="{8AFA6215-8775-4C30-B633-F24FD305BBBA}" destId="{7CECDCC5-6D29-4779-887B-3A7A5D480F3B}" srcOrd="1" destOrd="0" presId="urn:microsoft.com/office/officeart/2005/8/layout/list1"/>
    <dgm:cxn modelId="{84BA9F9B-45F9-4627-ADAF-D88C3C042ECC}" type="presParOf" srcId="{FBF64633-CEC0-4894-9EAF-670B2482A8B4}" destId="{C5EF616E-5867-4000-86A3-F3BCD5FAE676}" srcOrd="21" destOrd="0" presId="urn:microsoft.com/office/officeart/2005/8/layout/list1"/>
    <dgm:cxn modelId="{4319D367-27BD-4C0A-AB85-DCF4D578053A}" type="presParOf" srcId="{FBF64633-CEC0-4894-9EAF-670B2482A8B4}" destId="{CC6A941A-92BD-40DF-9843-8E71BA3504B3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18000F-3776-4F41-BA8C-1AEC0859B767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17DCC18-2717-4189-BB92-7A35BCA940E8}">
      <dgm:prSet phldrT="[Text]"/>
      <dgm:spPr/>
      <dgm:t>
        <a:bodyPr/>
        <a:lstStyle/>
        <a:p>
          <a:r>
            <a:rPr lang="en-GB" dirty="0"/>
            <a:t>Benefits</a:t>
          </a:r>
        </a:p>
      </dgm:t>
    </dgm:pt>
    <dgm:pt modelId="{4C28C309-77B8-4D5F-B9E6-795FA5A5AF96}" type="parTrans" cxnId="{11F3A0C4-9B11-44AF-BAF6-46C5671F80F2}">
      <dgm:prSet/>
      <dgm:spPr/>
      <dgm:t>
        <a:bodyPr/>
        <a:lstStyle/>
        <a:p>
          <a:endParaRPr lang="en-GB"/>
        </a:p>
      </dgm:t>
    </dgm:pt>
    <dgm:pt modelId="{7E205815-7148-44D9-A4E3-7C9184ABEA37}" type="sibTrans" cxnId="{11F3A0C4-9B11-44AF-BAF6-46C5671F80F2}">
      <dgm:prSet/>
      <dgm:spPr/>
      <dgm:t>
        <a:bodyPr/>
        <a:lstStyle/>
        <a:p>
          <a:endParaRPr lang="en-GB"/>
        </a:p>
      </dgm:t>
    </dgm:pt>
    <dgm:pt modelId="{E7F9D253-378B-417D-B962-3F0D3FC0286E}">
      <dgm:prSet phldrT="[Text]"/>
      <dgm:spPr/>
      <dgm:t>
        <a:bodyPr/>
        <a:lstStyle/>
        <a:p>
          <a:r>
            <a:rPr lang="en-GB" dirty="0"/>
            <a:t>Generally useful to add confidence to the scholarly knowledge base</a:t>
          </a:r>
        </a:p>
      </dgm:t>
    </dgm:pt>
    <dgm:pt modelId="{A6506DBE-5603-4C96-907C-69B40AF27849}" type="parTrans" cxnId="{2BBDF9B4-1A88-40D8-81A9-691DBA7C7E83}">
      <dgm:prSet/>
      <dgm:spPr/>
      <dgm:t>
        <a:bodyPr/>
        <a:lstStyle/>
        <a:p>
          <a:endParaRPr lang="en-GB"/>
        </a:p>
      </dgm:t>
    </dgm:pt>
    <dgm:pt modelId="{251D8031-593A-4223-ABD5-6A22B66BA84E}" type="sibTrans" cxnId="{2BBDF9B4-1A88-40D8-81A9-691DBA7C7E83}">
      <dgm:prSet/>
      <dgm:spPr/>
      <dgm:t>
        <a:bodyPr/>
        <a:lstStyle/>
        <a:p>
          <a:endParaRPr lang="en-GB"/>
        </a:p>
      </dgm:t>
    </dgm:pt>
    <dgm:pt modelId="{97347F96-C9AF-4D18-9695-37A8A8359AF3}">
      <dgm:prSet phldrT="[Text]"/>
      <dgm:spPr/>
      <dgm:t>
        <a:bodyPr/>
        <a:lstStyle/>
        <a:p>
          <a:r>
            <a:rPr lang="en-GB" dirty="0"/>
            <a:t>Useful for authors to receive feedback</a:t>
          </a:r>
        </a:p>
      </dgm:t>
    </dgm:pt>
    <dgm:pt modelId="{E7BC210E-8564-4AF1-A16C-FB4BA70E6DF4}" type="parTrans" cxnId="{3639A25F-5947-4282-B5D5-F1F97F6A73DC}">
      <dgm:prSet/>
      <dgm:spPr/>
      <dgm:t>
        <a:bodyPr/>
        <a:lstStyle/>
        <a:p>
          <a:endParaRPr lang="en-GB"/>
        </a:p>
      </dgm:t>
    </dgm:pt>
    <dgm:pt modelId="{815DBEFD-1E2A-4821-99F7-BB69971F0234}" type="sibTrans" cxnId="{3639A25F-5947-4282-B5D5-F1F97F6A73DC}">
      <dgm:prSet/>
      <dgm:spPr/>
      <dgm:t>
        <a:bodyPr/>
        <a:lstStyle/>
        <a:p>
          <a:endParaRPr lang="en-GB"/>
        </a:p>
      </dgm:t>
    </dgm:pt>
    <dgm:pt modelId="{5A1B312B-AD95-498A-A4AC-9791590C5C96}">
      <dgm:prSet phldrT="[Text]"/>
      <dgm:spPr/>
      <dgm:t>
        <a:bodyPr/>
        <a:lstStyle/>
        <a:p>
          <a:r>
            <a:rPr lang="en-GB" dirty="0"/>
            <a:t>Issues</a:t>
          </a:r>
        </a:p>
      </dgm:t>
    </dgm:pt>
    <dgm:pt modelId="{52DCB05B-66A9-490C-A181-48E1C208226A}" type="parTrans" cxnId="{B9C43177-0774-47B1-BF22-F1EF6A5B06E0}">
      <dgm:prSet/>
      <dgm:spPr/>
      <dgm:t>
        <a:bodyPr/>
        <a:lstStyle/>
        <a:p>
          <a:endParaRPr lang="en-GB"/>
        </a:p>
      </dgm:t>
    </dgm:pt>
    <dgm:pt modelId="{36251BC7-E32B-4E7A-8EC7-C58B1175CD51}" type="sibTrans" cxnId="{B9C43177-0774-47B1-BF22-F1EF6A5B06E0}">
      <dgm:prSet/>
      <dgm:spPr/>
      <dgm:t>
        <a:bodyPr/>
        <a:lstStyle/>
        <a:p>
          <a:endParaRPr lang="en-GB"/>
        </a:p>
      </dgm:t>
    </dgm:pt>
    <dgm:pt modelId="{7E31D441-91CB-4BFB-A822-527E5CD0828C}">
      <dgm:prSet phldrT="[Text]"/>
      <dgm:spPr/>
      <dgm:t>
        <a:bodyPr/>
        <a:lstStyle/>
        <a:p>
          <a:r>
            <a:rPr lang="en-GB" dirty="0"/>
            <a:t>Slow</a:t>
          </a:r>
        </a:p>
      </dgm:t>
    </dgm:pt>
    <dgm:pt modelId="{45A74C6A-62E7-4014-B4EA-11828F54C73A}" type="parTrans" cxnId="{7754CBBA-AD18-4CCF-AC90-50B170684BE6}">
      <dgm:prSet/>
      <dgm:spPr/>
      <dgm:t>
        <a:bodyPr/>
        <a:lstStyle/>
        <a:p>
          <a:endParaRPr lang="en-GB"/>
        </a:p>
      </dgm:t>
    </dgm:pt>
    <dgm:pt modelId="{2B0F0FC8-C3BD-4144-8757-67D00BDD332F}" type="sibTrans" cxnId="{7754CBBA-AD18-4CCF-AC90-50B170684BE6}">
      <dgm:prSet/>
      <dgm:spPr/>
      <dgm:t>
        <a:bodyPr/>
        <a:lstStyle/>
        <a:p>
          <a:endParaRPr lang="en-GB"/>
        </a:p>
      </dgm:t>
    </dgm:pt>
    <dgm:pt modelId="{100900CC-8D79-4955-AC78-53FC2D36BCA9}">
      <dgm:prSet phldrT="[Text]"/>
      <dgm:spPr/>
      <dgm:t>
        <a:bodyPr/>
        <a:lstStyle/>
        <a:p>
          <a:r>
            <a:rPr lang="en-GB" dirty="0"/>
            <a:t>Abuse of power</a:t>
          </a:r>
        </a:p>
      </dgm:t>
    </dgm:pt>
    <dgm:pt modelId="{6887620A-40A1-4041-ADA6-EE23870EA3BB}" type="parTrans" cxnId="{30E1DC28-DD91-4F39-AB43-6577A5F6F5A0}">
      <dgm:prSet/>
      <dgm:spPr/>
      <dgm:t>
        <a:bodyPr/>
        <a:lstStyle/>
        <a:p>
          <a:endParaRPr lang="en-GB"/>
        </a:p>
      </dgm:t>
    </dgm:pt>
    <dgm:pt modelId="{B176B3D1-5134-4AD1-9FCD-4420108E26F1}" type="sibTrans" cxnId="{30E1DC28-DD91-4F39-AB43-6577A5F6F5A0}">
      <dgm:prSet/>
      <dgm:spPr/>
      <dgm:t>
        <a:bodyPr/>
        <a:lstStyle/>
        <a:p>
          <a:endParaRPr lang="en-GB"/>
        </a:p>
      </dgm:t>
    </dgm:pt>
    <dgm:pt modelId="{4C5729FF-60E1-4593-9575-C9DF209A09D0}">
      <dgm:prSet phldrT="[Text]"/>
      <dgm:spPr/>
      <dgm:t>
        <a:bodyPr/>
        <a:lstStyle/>
        <a:p>
          <a:r>
            <a:rPr lang="en-GB" dirty="0"/>
            <a:t>Can give early career researchers confidence</a:t>
          </a:r>
        </a:p>
      </dgm:t>
    </dgm:pt>
    <dgm:pt modelId="{0B3172B8-1209-465F-BB34-99BB37B94621}" type="parTrans" cxnId="{39AA4435-6716-470E-A030-1189ADF8EC07}">
      <dgm:prSet/>
      <dgm:spPr/>
      <dgm:t>
        <a:bodyPr/>
        <a:lstStyle/>
        <a:p>
          <a:endParaRPr lang="en-GB"/>
        </a:p>
      </dgm:t>
    </dgm:pt>
    <dgm:pt modelId="{E502402E-F46C-440E-AE7B-22F234DBD40B}" type="sibTrans" cxnId="{39AA4435-6716-470E-A030-1189ADF8EC07}">
      <dgm:prSet/>
      <dgm:spPr/>
      <dgm:t>
        <a:bodyPr/>
        <a:lstStyle/>
        <a:p>
          <a:endParaRPr lang="en-GB"/>
        </a:p>
      </dgm:t>
    </dgm:pt>
    <dgm:pt modelId="{59BF075E-554A-4015-9A24-C79C5CDCCC0D}">
      <dgm:prSet phldrT="[Text]"/>
      <dgm:spPr/>
      <dgm:t>
        <a:bodyPr/>
        <a:lstStyle/>
        <a:p>
          <a:r>
            <a:rPr lang="en-GB" dirty="0"/>
            <a:t>Inconsistencies</a:t>
          </a:r>
        </a:p>
      </dgm:t>
    </dgm:pt>
    <dgm:pt modelId="{E718B565-ECB9-4C9C-9149-B3788AD2A0CB}" type="parTrans" cxnId="{869F8122-A082-4370-A16A-CEFEFF83E404}">
      <dgm:prSet/>
      <dgm:spPr/>
      <dgm:t>
        <a:bodyPr/>
        <a:lstStyle/>
        <a:p>
          <a:endParaRPr lang="en-GB"/>
        </a:p>
      </dgm:t>
    </dgm:pt>
    <dgm:pt modelId="{7E1DCB28-2AAD-4D99-AD21-AAA1EFE1EB41}" type="sibTrans" cxnId="{869F8122-A082-4370-A16A-CEFEFF83E404}">
      <dgm:prSet/>
      <dgm:spPr/>
      <dgm:t>
        <a:bodyPr/>
        <a:lstStyle/>
        <a:p>
          <a:endParaRPr lang="en-GB"/>
        </a:p>
      </dgm:t>
    </dgm:pt>
    <dgm:pt modelId="{CD3329AE-8FE5-447E-B214-6FB6084C0BDE}">
      <dgm:prSet phldrT="[Text]"/>
      <dgm:spPr/>
      <dgm:t>
        <a:bodyPr/>
        <a:lstStyle/>
        <a:p>
          <a:r>
            <a:rPr lang="en-GB" dirty="0"/>
            <a:t>Bias</a:t>
          </a:r>
        </a:p>
      </dgm:t>
    </dgm:pt>
    <dgm:pt modelId="{4F768ED1-E233-4FB3-B926-C9233D9E96D8}" type="parTrans" cxnId="{F574DCD9-2C71-44D5-BEB7-6316B3D12772}">
      <dgm:prSet/>
      <dgm:spPr/>
      <dgm:t>
        <a:bodyPr/>
        <a:lstStyle/>
        <a:p>
          <a:endParaRPr lang="en-GB"/>
        </a:p>
      </dgm:t>
    </dgm:pt>
    <dgm:pt modelId="{58EC3EEB-DC69-4905-BE27-2E4F77914BC9}" type="sibTrans" cxnId="{F574DCD9-2C71-44D5-BEB7-6316B3D12772}">
      <dgm:prSet/>
      <dgm:spPr/>
      <dgm:t>
        <a:bodyPr/>
        <a:lstStyle/>
        <a:p>
          <a:endParaRPr lang="en-GB"/>
        </a:p>
      </dgm:t>
    </dgm:pt>
    <dgm:pt modelId="{1679DB28-AB99-46B9-B472-E14E99DBF770}" type="pres">
      <dgm:prSet presAssocID="{BE18000F-3776-4F41-BA8C-1AEC0859B767}" presName="Name0" presStyleCnt="0">
        <dgm:presLayoutVars>
          <dgm:dir/>
          <dgm:animLvl val="lvl"/>
          <dgm:resizeHandles val="exact"/>
        </dgm:presLayoutVars>
      </dgm:prSet>
      <dgm:spPr/>
    </dgm:pt>
    <dgm:pt modelId="{695885A5-F6D3-47D4-AD20-8E32BC52460D}" type="pres">
      <dgm:prSet presAssocID="{017DCC18-2717-4189-BB92-7A35BCA940E8}" presName="vertFlow" presStyleCnt="0"/>
      <dgm:spPr/>
    </dgm:pt>
    <dgm:pt modelId="{DCB000F7-141F-47DC-8577-12FF97C9936E}" type="pres">
      <dgm:prSet presAssocID="{017DCC18-2717-4189-BB92-7A35BCA940E8}" presName="header" presStyleLbl="node1" presStyleIdx="0" presStyleCnt="2"/>
      <dgm:spPr/>
    </dgm:pt>
    <dgm:pt modelId="{CE5C2F0C-0358-4B59-A3C9-A0FB8A4E70A5}" type="pres">
      <dgm:prSet presAssocID="{A6506DBE-5603-4C96-907C-69B40AF27849}" presName="parTrans" presStyleLbl="sibTrans2D1" presStyleIdx="0" presStyleCnt="7"/>
      <dgm:spPr/>
    </dgm:pt>
    <dgm:pt modelId="{925518D0-C9F0-4FE1-8E26-1F39658809FD}" type="pres">
      <dgm:prSet presAssocID="{E7F9D253-378B-417D-B962-3F0D3FC0286E}" presName="child" presStyleLbl="alignAccFollowNode1" presStyleIdx="0" presStyleCnt="7">
        <dgm:presLayoutVars>
          <dgm:chMax val="0"/>
          <dgm:bulletEnabled val="1"/>
        </dgm:presLayoutVars>
      </dgm:prSet>
      <dgm:spPr/>
    </dgm:pt>
    <dgm:pt modelId="{A74606BB-D402-4934-8653-9CD65788C454}" type="pres">
      <dgm:prSet presAssocID="{251D8031-593A-4223-ABD5-6A22B66BA84E}" presName="sibTrans" presStyleLbl="sibTrans2D1" presStyleIdx="1" presStyleCnt="7"/>
      <dgm:spPr/>
    </dgm:pt>
    <dgm:pt modelId="{86E7C0CC-CB45-480D-A6F2-698A129FB733}" type="pres">
      <dgm:prSet presAssocID="{97347F96-C9AF-4D18-9695-37A8A8359AF3}" presName="child" presStyleLbl="alignAccFollowNode1" presStyleIdx="1" presStyleCnt="7">
        <dgm:presLayoutVars>
          <dgm:chMax val="0"/>
          <dgm:bulletEnabled val="1"/>
        </dgm:presLayoutVars>
      </dgm:prSet>
      <dgm:spPr/>
    </dgm:pt>
    <dgm:pt modelId="{68273E16-257D-4554-A0EE-C9CA4428D59A}" type="pres">
      <dgm:prSet presAssocID="{815DBEFD-1E2A-4821-99F7-BB69971F0234}" presName="sibTrans" presStyleLbl="sibTrans2D1" presStyleIdx="2" presStyleCnt="7"/>
      <dgm:spPr/>
    </dgm:pt>
    <dgm:pt modelId="{65D941EE-C563-4F1B-AB7E-D74A502CEF13}" type="pres">
      <dgm:prSet presAssocID="{4C5729FF-60E1-4593-9575-C9DF209A09D0}" presName="child" presStyleLbl="alignAccFollowNode1" presStyleIdx="2" presStyleCnt="7">
        <dgm:presLayoutVars>
          <dgm:chMax val="0"/>
          <dgm:bulletEnabled val="1"/>
        </dgm:presLayoutVars>
      </dgm:prSet>
      <dgm:spPr/>
    </dgm:pt>
    <dgm:pt modelId="{C8E2C0AD-F4C2-4ADA-9127-9CA7389C601E}" type="pres">
      <dgm:prSet presAssocID="{017DCC18-2717-4189-BB92-7A35BCA940E8}" presName="hSp" presStyleCnt="0"/>
      <dgm:spPr/>
    </dgm:pt>
    <dgm:pt modelId="{07C89A9C-C31F-4886-94BC-1FEEF8FBA054}" type="pres">
      <dgm:prSet presAssocID="{5A1B312B-AD95-498A-A4AC-9791590C5C96}" presName="vertFlow" presStyleCnt="0"/>
      <dgm:spPr/>
    </dgm:pt>
    <dgm:pt modelId="{C9B0DA82-62A2-4E17-BA9D-FC33187DDAA3}" type="pres">
      <dgm:prSet presAssocID="{5A1B312B-AD95-498A-A4AC-9791590C5C96}" presName="header" presStyleLbl="node1" presStyleIdx="1" presStyleCnt="2"/>
      <dgm:spPr/>
    </dgm:pt>
    <dgm:pt modelId="{32447E48-10E7-4583-851D-7F0DF48C0B3F}" type="pres">
      <dgm:prSet presAssocID="{45A74C6A-62E7-4014-B4EA-11828F54C73A}" presName="parTrans" presStyleLbl="sibTrans2D1" presStyleIdx="3" presStyleCnt="7"/>
      <dgm:spPr/>
    </dgm:pt>
    <dgm:pt modelId="{F5130425-7E82-4B20-B9C8-2A2B639C5F86}" type="pres">
      <dgm:prSet presAssocID="{7E31D441-91CB-4BFB-A822-527E5CD0828C}" presName="child" presStyleLbl="alignAccFollowNode1" presStyleIdx="3" presStyleCnt="7">
        <dgm:presLayoutVars>
          <dgm:chMax val="0"/>
          <dgm:bulletEnabled val="1"/>
        </dgm:presLayoutVars>
      </dgm:prSet>
      <dgm:spPr/>
    </dgm:pt>
    <dgm:pt modelId="{F919B065-5472-46E0-917E-2D8A7349FD0E}" type="pres">
      <dgm:prSet presAssocID="{2B0F0FC8-C3BD-4144-8757-67D00BDD332F}" presName="sibTrans" presStyleLbl="sibTrans2D1" presStyleIdx="4" presStyleCnt="7"/>
      <dgm:spPr/>
    </dgm:pt>
    <dgm:pt modelId="{E793D200-A743-4643-AE13-0EEE0B930FFD}" type="pres">
      <dgm:prSet presAssocID="{59BF075E-554A-4015-9A24-C79C5CDCCC0D}" presName="child" presStyleLbl="alignAccFollowNode1" presStyleIdx="4" presStyleCnt="7">
        <dgm:presLayoutVars>
          <dgm:chMax val="0"/>
          <dgm:bulletEnabled val="1"/>
        </dgm:presLayoutVars>
      </dgm:prSet>
      <dgm:spPr/>
    </dgm:pt>
    <dgm:pt modelId="{35FE5300-099C-4BF0-9D4A-E6219A1A480E}" type="pres">
      <dgm:prSet presAssocID="{7E1DCB28-2AAD-4D99-AD21-AAA1EFE1EB41}" presName="sibTrans" presStyleLbl="sibTrans2D1" presStyleIdx="5" presStyleCnt="7"/>
      <dgm:spPr/>
    </dgm:pt>
    <dgm:pt modelId="{0FDDF225-2B15-406D-80EB-FE5B9381B189}" type="pres">
      <dgm:prSet presAssocID="{CD3329AE-8FE5-447E-B214-6FB6084C0BDE}" presName="child" presStyleLbl="alignAccFollowNode1" presStyleIdx="5" presStyleCnt="7">
        <dgm:presLayoutVars>
          <dgm:chMax val="0"/>
          <dgm:bulletEnabled val="1"/>
        </dgm:presLayoutVars>
      </dgm:prSet>
      <dgm:spPr/>
    </dgm:pt>
    <dgm:pt modelId="{45A589BB-C8C0-488F-958F-48EE514487E3}" type="pres">
      <dgm:prSet presAssocID="{58EC3EEB-DC69-4905-BE27-2E4F77914BC9}" presName="sibTrans" presStyleLbl="sibTrans2D1" presStyleIdx="6" presStyleCnt="7"/>
      <dgm:spPr/>
    </dgm:pt>
    <dgm:pt modelId="{06FBAECB-5B96-4BCD-8084-2F7A11D98FF8}" type="pres">
      <dgm:prSet presAssocID="{100900CC-8D79-4955-AC78-53FC2D36BCA9}" presName="child" presStyleLbl="alignAccFollowNode1" presStyleIdx="6" presStyleCnt="7">
        <dgm:presLayoutVars>
          <dgm:chMax val="0"/>
          <dgm:bulletEnabled val="1"/>
        </dgm:presLayoutVars>
      </dgm:prSet>
      <dgm:spPr/>
    </dgm:pt>
  </dgm:ptLst>
  <dgm:cxnLst>
    <dgm:cxn modelId="{DA211307-E154-428C-A654-3D530A156A54}" type="presOf" srcId="{45A74C6A-62E7-4014-B4EA-11828F54C73A}" destId="{32447E48-10E7-4583-851D-7F0DF48C0B3F}" srcOrd="0" destOrd="0" presId="urn:microsoft.com/office/officeart/2005/8/layout/lProcess1"/>
    <dgm:cxn modelId="{D2A58F16-42C2-4A02-BCE7-CBFABA6FDC4F}" type="presOf" srcId="{100900CC-8D79-4955-AC78-53FC2D36BCA9}" destId="{06FBAECB-5B96-4BCD-8084-2F7A11D98FF8}" srcOrd="0" destOrd="0" presId="urn:microsoft.com/office/officeart/2005/8/layout/lProcess1"/>
    <dgm:cxn modelId="{DFE8DB20-7008-4602-922A-203A54916C0B}" type="presOf" srcId="{58EC3EEB-DC69-4905-BE27-2E4F77914BC9}" destId="{45A589BB-C8C0-488F-958F-48EE514487E3}" srcOrd="0" destOrd="0" presId="urn:microsoft.com/office/officeart/2005/8/layout/lProcess1"/>
    <dgm:cxn modelId="{869F8122-A082-4370-A16A-CEFEFF83E404}" srcId="{5A1B312B-AD95-498A-A4AC-9791590C5C96}" destId="{59BF075E-554A-4015-9A24-C79C5CDCCC0D}" srcOrd="1" destOrd="0" parTransId="{E718B565-ECB9-4C9C-9149-B3788AD2A0CB}" sibTransId="{7E1DCB28-2AAD-4D99-AD21-AAA1EFE1EB41}"/>
    <dgm:cxn modelId="{30E1DC28-DD91-4F39-AB43-6577A5F6F5A0}" srcId="{5A1B312B-AD95-498A-A4AC-9791590C5C96}" destId="{100900CC-8D79-4955-AC78-53FC2D36BCA9}" srcOrd="3" destOrd="0" parTransId="{6887620A-40A1-4041-ADA6-EE23870EA3BB}" sibTransId="{B176B3D1-5134-4AD1-9FCD-4420108E26F1}"/>
    <dgm:cxn modelId="{5781512D-B671-478D-B937-67AAE8D96D9F}" type="presOf" srcId="{7E31D441-91CB-4BFB-A822-527E5CD0828C}" destId="{F5130425-7E82-4B20-B9C8-2A2B639C5F86}" srcOrd="0" destOrd="0" presId="urn:microsoft.com/office/officeart/2005/8/layout/lProcess1"/>
    <dgm:cxn modelId="{39AA4435-6716-470E-A030-1189ADF8EC07}" srcId="{017DCC18-2717-4189-BB92-7A35BCA940E8}" destId="{4C5729FF-60E1-4593-9575-C9DF209A09D0}" srcOrd="2" destOrd="0" parTransId="{0B3172B8-1209-465F-BB34-99BB37B94621}" sibTransId="{E502402E-F46C-440E-AE7B-22F234DBD40B}"/>
    <dgm:cxn modelId="{50138A37-C3B3-43D4-A5CC-AAF7864CFDCF}" type="presOf" srcId="{815DBEFD-1E2A-4821-99F7-BB69971F0234}" destId="{68273E16-257D-4554-A0EE-C9CA4428D59A}" srcOrd="0" destOrd="0" presId="urn:microsoft.com/office/officeart/2005/8/layout/lProcess1"/>
    <dgm:cxn modelId="{14CDEA3A-53A4-4EC2-9E48-E0AFA8213704}" type="presOf" srcId="{CD3329AE-8FE5-447E-B214-6FB6084C0BDE}" destId="{0FDDF225-2B15-406D-80EB-FE5B9381B189}" srcOrd="0" destOrd="0" presId="urn:microsoft.com/office/officeart/2005/8/layout/lProcess1"/>
    <dgm:cxn modelId="{9235275E-229C-4072-8909-9881DB583AD5}" type="presOf" srcId="{59BF075E-554A-4015-9A24-C79C5CDCCC0D}" destId="{E793D200-A743-4643-AE13-0EEE0B930FFD}" srcOrd="0" destOrd="0" presId="urn:microsoft.com/office/officeart/2005/8/layout/lProcess1"/>
    <dgm:cxn modelId="{3639A25F-5947-4282-B5D5-F1F97F6A73DC}" srcId="{017DCC18-2717-4189-BB92-7A35BCA940E8}" destId="{97347F96-C9AF-4D18-9695-37A8A8359AF3}" srcOrd="1" destOrd="0" parTransId="{E7BC210E-8564-4AF1-A16C-FB4BA70E6DF4}" sibTransId="{815DBEFD-1E2A-4821-99F7-BB69971F0234}"/>
    <dgm:cxn modelId="{3861746E-9FA6-4D4D-947C-61F25C65D328}" type="presOf" srcId="{5A1B312B-AD95-498A-A4AC-9791590C5C96}" destId="{C9B0DA82-62A2-4E17-BA9D-FC33187DDAA3}" srcOrd="0" destOrd="0" presId="urn:microsoft.com/office/officeart/2005/8/layout/lProcess1"/>
    <dgm:cxn modelId="{B9C43177-0774-47B1-BF22-F1EF6A5B06E0}" srcId="{BE18000F-3776-4F41-BA8C-1AEC0859B767}" destId="{5A1B312B-AD95-498A-A4AC-9791590C5C96}" srcOrd="1" destOrd="0" parTransId="{52DCB05B-66A9-490C-A181-48E1C208226A}" sibTransId="{36251BC7-E32B-4E7A-8EC7-C58B1175CD51}"/>
    <dgm:cxn modelId="{E8C69389-1B40-4844-B460-E00977ECDA18}" type="presOf" srcId="{4C5729FF-60E1-4593-9575-C9DF209A09D0}" destId="{65D941EE-C563-4F1B-AB7E-D74A502CEF13}" srcOrd="0" destOrd="0" presId="urn:microsoft.com/office/officeart/2005/8/layout/lProcess1"/>
    <dgm:cxn modelId="{3E24BB95-C406-4992-9FFE-EDC6E857C91B}" type="presOf" srcId="{97347F96-C9AF-4D18-9695-37A8A8359AF3}" destId="{86E7C0CC-CB45-480D-A6F2-698A129FB733}" srcOrd="0" destOrd="0" presId="urn:microsoft.com/office/officeart/2005/8/layout/lProcess1"/>
    <dgm:cxn modelId="{F3F0E6A8-65EB-46D2-A85E-662D8691BF35}" type="presOf" srcId="{BE18000F-3776-4F41-BA8C-1AEC0859B767}" destId="{1679DB28-AB99-46B9-B472-E14E99DBF770}" srcOrd="0" destOrd="0" presId="urn:microsoft.com/office/officeart/2005/8/layout/lProcess1"/>
    <dgm:cxn modelId="{00D062B3-ABE9-421B-9964-0A5B926F2BE4}" type="presOf" srcId="{251D8031-593A-4223-ABD5-6A22B66BA84E}" destId="{A74606BB-D402-4934-8653-9CD65788C454}" srcOrd="0" destOrd="0" presId="urn:microsoft.com/office/officeart/2005/8/layout/lProcess1"/>
    <dgm:cxn modelId="{2BBDF9B4-1A88-40D8-81A9-691DBA7C7E83}" srcId="{017DCC18-2717-4189-BB92-7A35BCA940E8}" destId="{E7F9D253-378B-417D-B962-3F0D3FC0286E}" srcOrd="0" destOrd="0" parTransId="{A6506DBE-5603-4C96-907C-69B40AF27849}" sibTransId="{251D8031-593A-4223-ABD5-6A22B66BA84E}"/>
    <dgm:cxn modelId="{1DE4C3B7-7C4E-4847-9AF5-A4205449EB54}" type="presOf" srcId="{017DCC18-2717-4189-BB92-7A35BCA940E8}" destId="{DCB000F7-141F-47DC-8577-12FF97C9936E}" srcOrd="0" destOrd="0" presId="urn:microsoft.com/office/officeart/2005/8/layout/lProcess1"/>
    <dgm:cxn modelId="{7754CBBA-AD18-4CCF-AC90-50B170684BE6}" srcId="{5A1B312B-AD95-498A-A4AC-9791590C5C96}" destId="{7E31D441-91CB-4BFB-A822-527E5CD0828C}" srcOrd="0" destOrd="0" parTransId="{45A74C6A-62E7-4014-B4EA-11828F54C73A}" sibTransId="{2B0F0FC8-C3BD-4144-8757-67D00BDD332F}"/>
    <dgm:cxn modelId="{11F3A0C4-9B11-44AF-BAF6-46C5671F80F2}" srcId="{BE18000F-3776-4F41-BA8C-1AEC0859B767}" destId="{017DCC18-2717-4189-BB92-7A35BCA940E8}" srcOrd="0" destOrd="0" parTransId="{4C28C309-77B8-4D5F-B9E6-795FA5A5AF96}" sibTransId="{7E205815-7148-44D9-A4E3-7C9184ABEA37}"/>
    <dgm:cxn modelId="{8057EEC6-7AE1-4436-979A-440310F87809}" type="presOf" srcId="{A6506DBE-5603-4C96-907C-69B40AF27849}" destId="{CE5C2F0C-0358-4B59-A3C9-A0FB8A4E70A5}" srcOrd="0" destOrd="0" presId="urn:microsoft.com/office/officeart/2005/8/layout/lProcess1"/>
    <dgm:cxn modelId="{1A9E6DCC-F880-4445-84F0-E70E75DDE764}" type="presOf" srcId="{2B0F0FC8-C3BD-4144-8757-67D00BDD332F}" destId="{F919B065-5472-46E0-917E-2D8A7349FD0E}" srcOrd="0" destOrd="0" presId="urn:microsoft.com/office/officeart/2005/8/layout/lProcess1"/>
    <dgm:cxn modelId="{6599C3D4-1574-47D4-AC79-67C69A65E394}" type="presOf" srcId="{7E1DCB28-2AAD-4D99-AD21-AAA1EFE1EB41}" destId="{35FE5300-099C-4BF0-9D4A-E6219A1A480E}" srcOrd="0" destOrd="0" presId="urn:microsoft.com/office/officeart/2005/8/layout/lProcess1"/>
    <dgm:cxn modelId="{F574DCD9-2C71-44D5-BEB7-6316B3D12772}" srcId="{5A1B312B-AD95-498A-A4AC-9791590C5C96}" destId="{CD3329AE-8FE5-447E-B214-6FB6084C0BDE}" srcOrd="2" destOrd="0" parTransId="{4F768ED1-E233-4FB3-B926-C9233D9E96D8}" sibTransId="{58EC3EEB-DC69-4905-BE27-2E4F77914BC9}"/>
    <dgm:cxn modelId="{130676EE-271E-449F-B931-B7520B8FED64}" type="presOf" srcId="{E7F9D253-378B-417D-B962-3F0D3FC0286E}" destId="{925518D0-C9F0-4FE1-8E26-1F39658809FD}" srcOrd="0" destOrd="0" presId="urn:microsoft.com/office/officeart/2005/8/layout/lProcess1"/>
    <dgm:cxn modelId="{8BA41EAD-AF02-4AFD-B78B-4053C2573950}" type="presParOf" srcId="{1679DB28-AB99-46B9-B472-E14E99DBF770}" destId="{695885A5-F6D3-47D4-AD20-8E32BC52460D}" srcOrd="0" destOrd="0" presId="urn:microsoft.com/office/officeart/2005/8/layout/lProcess1"/>
    <dgm:cxn modelId="{743D6398-2961-4529-B799-45E4AE8FA7A4}" type="presParOf" srcId="{695885A5-F6D3-47D4-AD20-8E32BC52460D}" destId="{DCB000F7-141F-47DC-8577-12FF97C9936E}" srcOrd="0" destOrd="0" presId="urn:microsoft.com/office/officeart/2005/8/layout/lProcess1"/>
    <dgm:cxn modelId="{CF0EEBD0-5B7D-4EA6-A1FA-F5A2EF8A386C}" type="presParOf" srcId="{695885A5-F6D3-47D4-AD20-8E32BC52460D}" destId="{CE5C2F0C-0358-4B59-A3C9-A0FB8A4E70A5}" srcOrd="1" destOrd="0" presId="urn:microsoft.com/office/officeart/2005/8/layout/lProcess1"/>
    <dgm:cxn modelId="{CD14C386-A008-43F4-936D-95402413185F}" type="presParOf" srcId="{695885A5-F6D3-47D4-AD20-8E32BC52460D}" destId="{925518D0-C9F0-4FE1-8E26-1F39658809FD}" srcOrd="2" destOrd="0" presId="urn:microsoft.com/office/officeart/2005/8/layout/lProcess1"/>
    <dgm:cxn modelId="{D68F72B4-06A1-4D65-8688-74A2134F10C1}" type="presParOf" srcId="{695885A5-F6D3-47D4-AD20-8E32BC52460D}" destId="{A74606BB-D402-4934-8653-9CD65788C454}" srcOrd="3" destOrd="0" presId="urn:microsoft.com/office/officeart/2005/8/layout/lProcess1"/>
    <dgm:cxn modelId="{6F4C81CA-C176-41DD-8388-C486FE904609}" type="presParOf" srcId="{695885A5-F6D3-47D4-AD20-8E32BC52460D}" destId="{86E7C0CC-CB45-480D-A6F2-698A129FB733}" srcOrd="4" destOrd="0" presId="urn:microsoft.com/office/officeart/2005/8/layout/lProcess1"/>
    <dgm:cxn modelId="{91D303AB-9C75-4B40-AD48-8D824AAB1706}" type="presParOf" srcId="{695885A5-F6D3-47D4-AD20-8E32BC52460D}" destId="{68273E16-257D-4554-A0EE-C9CA4428D59A}" srcOrd="5" destOrd="0" presId="urn:microsoft.com/office/officeart/2005/8/layout/lProcess1"/>
    <dgm:cxn modelId="{13C82097-4E01-4790-B632-7156334695BC}" type="presParOf" srcId="{695885A5-F6D3-47D4-AD20-8E32BC52460D}" destId="{65D941EE-C563-4F1B-AB7E-D74A502CEF13}" srcOrd="6" destOrd="0" presId="urn:microsoft.com/office/officeart/2005/8/layout/lProcess1"/>
    <dgm:cxn modelId="{67AC5E8F-1D16-4B56-8BFF-0B732DEFFE26}" type="presParOf" srcId="{1679DB28-AB99-46B9-B472-E14E99DBF770}" destId="{C8E2C0AD-F4C2-4ADA-9127-9CA7389C601E}" srcOrd="1" destOrd="0" presId="urn:microsoft.com/office/officeart/2005/8/layout/lProcess1"/>
    <dgm:cxn modelId="{1A56DE18-61EA-4429-A151-2B679BFA78AA}" type="presParOf" srcId="{1679DB28-AB99-46B9-B472-E14E99DBF770}" destId="{07C89A9C-C31F-4886-94BC-1FEEF8FBA054}" srcOrd="2" destOrd="0" presId="urn:microsoft.com/office/officeart/2005/8/layout/lProcess1"/>
    <dgm:cxn modelId="{7E1F24B9-48CB-49D0-B152-738FD4538F5D}" type="presParOf" srcId="{07C89A9C-C31F-4886-94BC-1FEEF8FBA054}" destId="{C9B0DA82-62A2-4E17-BA9D-FC33187DDAA3}" srcOrd="0" destOrd="0" presId="urn:microsoft.com/office/officeart/2005/8/layout/lProcess1"/>
    <dgm:cxn modelId="{CFAB3C5B-216A-43FE-BA4E-A220951E1005}" type="presParOf" srcId="{07C89A9C-C31F-4886-94BC-1FEEF8FBA054}" destId="{32447E48-10E7-4583-851D-7F0DF48C0B3F}" srcOrd="1" destOrd="0" presId="urn:microsoft.com/office/officeart/2005/8/layout/lProcess1"/>
    <dgm:cxn modelId="{A1DE0253-7AE8-42BA-8EE5-BD34B58EAF9C}" type="presParOf" srcId="{07C89A9C-C31F-4886-94BC-1FEEF8FBA054}" destId="{F5130425-7E82-4B20-B9C8-2A2B639C5F86}" srcOrd="2" destOrd="0" presId="urn:microsoft.com/office/officeart/2005/8/layout/lProcess1"/>
    <dgm:cxn modelId="{BC8F6DC3-193D-457F-ABF8-024CA01F26E5}" type="presParOf" srcId="{07C89A9C-C31F-4886-94BC-1FEEF8FBA054}" destId="{F919B065-5472-46E0-917E-2D8A7349FD0E}" srcOrd="3" destOrd="0" presId="urn:microsoft.com/office/officeart/2005/8/layout/lProcess1"/>
    <dgm:cxn modelId="{C7BB40FC-BE97-42A0-8175-87B165BCA43B}" type="presParOf" srcId="{07C89A9C-C31F-4886-94BC-1FEEF8FBA054}" destId="{E793D200-A743-4643-AE13-0EEE0B930FFD}" srcOrd="4" destOrd="0" presId="urn:microsoft.com/office/officeart/2005/8/layout/lProcess1"/>
    <dgm:cxn modelId="{22C12669-EF36-492C-A3EC-0D8932C655AE}" type="presParOf" srcId="{07C89A9C-C31F-4886-94BC-1FEEF8FBA054}" destId="{35FE5300-099C-4BF0-9D4A-E6219A1A480E}" srcOrd="5" destOrd="0" presId="urn:microsoft.com/office/officeart/2005/8/layout/lProcess1"/>
    <dgm:cxn modelId="{ADE628AA-A901-4580-B770-5C4BAAAD5CD7}" type="presParOf" srcId="{07C89A9C-C31F-4886-94BC-1FEEF8FBA054}" destId="{0FDDF225-2B15-406D-80EB-FE5B9381B189}" srcOrd="6" destOrd="0" presId="urn:microsoft.com/office/officeart/2005/8/layout/lProcess1"/>
    <dgm:cxn modelId="{4A296239-C74C-4BB2-B047-C344DCB1713C}" type="presParOf" srcId="{07C89A9C-C31F-4886-94BC-1FEEF8FBA054}" destId="{45A589BB-C8C0-488F-958F-48EE514487E3}" srcOrd="7" destOrd="0" presId="urn:microsoft.com/office/officeart/2005/8/layout/lProcess1"/>
    <dgm:cxn modelId="{809929CA-3C68-4F64-9B39-08B523F2EB7A}" type="presParOf" srcId="{07C89A9C-C31F-4886-94BC-1FEEF8FBA054}" destId="{06FBAECB-5B96-4BCD-8084-2F7A11D98FF8}" srcOrd="8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B57BBD-85A3-4EC0-9DD4-AEEA42CB0AA9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DA2A60D-2DC9-4918-97A1-72A9ADE83BF3}">
      <dgm:prSet phldrT="[Text]"/>
      <dgm:spPr/>
      <dgm:t>
        <a:bodyPr/>
        <a:lstStyle/>
        <a:p>
          <a:r>
            <a:rPr lang="en-GB" dirty="0"/>
            <a:t>Before committing</a:t>
          </a:r>
        </a:p>
      </dgm:t>
    </dgm:pt>
    <dgm:pt modelId="{FCE4784D-C350-4FC4-A589-47FFCBD61350}" type="parTrans" cxnId="{DBFA3D68-DB87-4912-BC65-F3A267CB4D1A}">
      <dgm:prSet/>
      <dgm:spPr/>
      <dgm:t>
        <a:bodyPr/>
        <a:lstStyle/>
        <a:p>
          <a:endParaRPr lang="en-GB"/>
        </a:p>
      </dgm:t>
    </dgm:pt>
    <dgm:pt modelId="{08FAAD2B-92E1-4EEB-8646-D8FCC8943357}" type="sibTrans" cxnId="{DBFA3D68-DB87-4912-BC65-F3A267CB4D1A}">
      <dgm:prSet/>
      <dgm:spPr/>
      <dgm:t>
        <a:bodyPr/>
        <a:lstStyle/>
        <a:p>
          <a:endParaRPr lang="en-GB"/>
        </a:p>
      </dgm:t>
    </dgm:pt>
    <dgm:pt modelId="{8A569FB9-99F4-49ED-95C1-8D4AD29FCF32}">
      <dgm:prSet phldrT="[Text]"/>
      <dgm:spPr/>
      <dgm:t>
        <a:bodyPr/>
        <a:lstStyle/>
        <a:p>
          <a:r>
            <a:rPr lang="en-GB" dirty="0"/>
            <a:t>Time/feasibility</a:t>
          </a:r>
        </a:p>
      </dgm:t>
    </dgm:pt>
    <dgm:pt modelId="{F1DB94A5-8746-4D3B-A49B-6768AA17EC2E}" type="parTrans" cxnId="{5D797B21-EDE8-44F2-BF11-D16AB7581D4A}">
      <dgm:prSet/>
      <dgm:spPr/>
      <dgm:t>
        <a:bodyPr/>
        <a:lstStyle/>
        <a:p>
          <a:endParaRPr lang="en-GB"/>
        </a:p>
      </dgm:t>
    </dgm:pt>
    <dgm:pt modelId="{CCB78947-FB76-4806-A8C7-EBE316F803ED}" type="sibTrans" cxnId="{5D797B21-EDE8-44F2-BF11-D16AB7581D4A}">
      <dgm:prSet/>
      <dgm:spPr/>
      <dgm:t>
        <a:bodyPr/>
        <a:lstStyle/>
        <a:p>
          <a:endParaRPr lang="en-GB"/>
        </a:p>
      </dgm:t>
    </dgm:pt>
    <dgm:pt modelId="{5EEC8373-02DB-43A7-AD03-452E8030210A}">
      <dgm:prSet phldrT="[Text]"/>
      <dgm:spPr/>
      <dgm:t>
        <a:bodyPr/>
        <a:lstStyle/>
        <a:p>
          <a:r>
            <a:rPr lang="en-GB" dirty="0"/>
            <a:t>Relevant expertise</a:t>
          </a:r>
        </a:p>
      </dgm:t>
    </dgm:pt>
    <dgm:pt modelId="{A978C9A0-7384-479F-A5E1-5A5301DA2A54}" type="parTrans" cxnId="{128DB4D0-6B42-4CC9-A95B-12AE327B8A18}">
      <dgm:prSet/>
      <dgm:spPr/>
      <dgm:t>
        <a:bodyPr/>
        <a:lstStyle/>
        <a:p>
          <a:endParaRPr lang="en-GB"/>
        </a:p>
      </dgm:t>
    </dgm:pt>
    <dgm:pt modelId="{1B01BB91-1E79-42FB-8C58-F8D249C062D8}" type="sibTrans" cxnId="{128DB4D0-6B42-4CC9-A95B-12AE327B8A18}">
      <dgm:prSet/>
      <dgm:spPr/>
      <dgm:t>
        <a:bodyPr/>
        <a:lstStyle/>
        <a:p>
          <a:endParaRPr lang="en-GB"/>
        </a:p>
      </dgm:t>
    </dgm:pt>
    <dgm:pt modelId="{BDD5EEA2-58E6-413F-88DA-4F505A959BF5}">
      <dgm:prSet phldrT="[Text]"/>
      <dgm:spPr/>
      <dgm:t>
        <a:bodyPr/>
        <a:lstStyle/>
        <a:p>
          <a:r>
            <a:rPr lang="en-GB" dirty="0"/>
            <a:t>During the review</a:t>
          </a:r>
        </a:p>
      </dgm:t>
    </dgm:pt>
    <dgm:pt modelId="{7B2799ED-33C2-45E8-8FAA-D11DCC2E3B9A}" type="parTrans" cxnId="{7FCDF38C-EF35-44A8-842E-E9FC3450FF78}">
      <dgm:prSet/>
      <dgm:spPr/>
      <dgm:t>
        <a:bodyPr/>
        <a:lstStyle/>
        <a:p>
          <a:endParaRPr lang="en-GB"/>
        </a:p>
      </dgm:t>
    </dgm:pt>
    <dgm:pt modelId="{C1A3481E-1D14-4D87-86A3-1BA172EEB4DF}" type="sibTrans" cxnId="{7FCDF38C-EF35-44A8-842E-E9FC3450FF78}">
      <dgm:prSet/>
      <dgm:spPr/>
      <dgm:t>
        <a:bodyPr/>
        <a:lstStyle/>
        <a:p>
          <a:endParaRPr lang="en-GB"/>
        </a:p>
      </dgm:t>
    </dgm:pt>
    <dgm:pt modelId="{04FB0A68-C00E-4D02-8D4D-8CE5432AFC0D}">
      <dgm:prSet phldrT="[Text]"/>
      <dgm:spPr/>
      <dgm:t>
        <a:bodyPr/>
        <a:lstStyle/>
        <a:p>
          <a:r>
            <a:rPr lang="en-GB" dirty="0"/>
            <a:t>Format, language, style</a:t>
          </a:r>
        </a:p>
      </dgm:t>
    </dgm:pt>
    <dgm:pt modelId="{545E3704-A8FB-46B5-BBA9-ED3F2984B83B}" type="parTrans" cxnId="{A8E4D46B-B027-4BCB-92E3-9D7F87CF9D20}">
      <dgm:prSet/>
      <dgm:spPr/>
      <dgm:t>
        <a:bodyPr/>
        <a:lstStyle/>
        <a:p>
          <a:endParaRPr lang="en-GB"/>
        </a:p>
      </dgm:t>
    </dgm:pt>
    <dgm:pt modelId="{FB9B6075-D4BC-4F26-A08D-1936592AC1A0}" type="sibTrans" cxnId="{A8E4D46B-B027-4BCB-92E3-9D7F87CF9D20}">
      <dgm:prSet/>
      <dgm:spPr/>
      <dgm:t>
        <a:bodyPr/>
        <a:lstStyle/>
        <a:p>
          <a:endParaRPr lang="en-GB"/>
        </a:p>
      </dgm:t>
    </dgm:pt>
    <dgm:pt modelId="{F41C985A-0C52-4093-A484-1C38A75C202F}">
      <dgm:prSet phldrT="[Text]"/>
      <dgm:spPr/>
      <dgm:t>
        <a:bodyPr/>
        <a:lstStyle/>
        <a:p>
          <a:r>
            <a:rPr lang="en-GB" dirty="0" err="1"/>
            <a:t>Comprehensivity</a:t>
          </a:r>
          <a:r>
            <a:rPr lang="en-GB" dirty="0"/>
            <a:t> of manuscript</a:t>
          </a:r>
        </a:p>
      </dgm:t>
    </dgm:pt>
    <dgm:pt modelId="{A0F18382-17C2-4182-8C60-7C757CCD7EBE}" type="parTrans" cxnId="{941A0AB8-8E53-44DA-BD35-154FCBDF0092}">
      <dgm:prSet/>
      <dgm:spPr/>
      <dgm:t>
        <a:bodyPr/>
        <a:lstStyle/>
        <a:p>
          <a:endParaRPr lang="en-GB"/>
        </a:p>
      </dgm:t>
    </dgm:pt>
    <dgm:pt modelId="{9B429A53-DF5A-406F-A678-FFCFDF1C9E4F}" type="sibTrans" cxnId="{941A0AB8-8E53-44DA-BD35-154FCBDF0092}">
      <dgm:prSet/>
      <dgm:spPr/>
      <dgm:t>
        <a:bodyPr/>
        <a:lstStyle/>
        <a:p>
          <a:endParaRPr lang="en-GB"/>
        </a:p>
      </dgm:t>
    </dgm:pt>
    <dgm:pt modelId="{DA04FD50-E82E-4F87-BC6D-C01542D3EC72}">
      <dgm:prSet phldrT="[Text]"/>
      <dgm:spPr/>
      <dgm:t>
        <a:bodyPr/>
        <a:lstStyle/>
        <a:p>
          <a:r>
            <a:rPr lang="en-GB" dirty="0"/>
            <a:t>Conflicts of interest</a:t>
          </a:r>
        </a:p>
      </dgm:t>
    </dgm:pt>
    <dgm:pt modelId="{C7BC10B0-9513-4748-AE9E-52A37225B227}" type="parTrans" cxnId="{0A1C3373-61DA-483D-BF7A-634D2954132B}">
      <dgm:prSet/>
      <dgm:spPr/>
      <dgm:t>
        <a:bodyPr/>
        <a:lstStyle/>
        <a:p>
          <a:endParaRPr lang="en-GB"/>
        </a:p>
      </dgm:t>
    </dgm:pt>
    <dgm:pt modelId="{CA6FA57A-D820-4527-A41D-AB415C1A68BB}" type="sibTrans" cxnId="{0A1C3373-61DA-483D-BF7A-634D2954132B}">
      <dgm:prSet/>
      <dgm:spPr/>
      <dgm:t>
        <a:bodyPr/>
        <a:lstStyle/>
        <a:p>
          <a:endParaRPr lang="en-GB"/>
        </a:p>
      </dgm:t>
    </dgm:pt>
    <dgm:pt modelId="{15B46A16-0B97-42EE-A742-9DAFA068438E}">
      <dgm:prSet phldrT="[Text]"/>
      <dgm:spPr/>
      <dgm:t>
        <a:bodyPr/>
        <a:lstStyle/>
        <a:p>
          <a:r>
            <a:rPr lang="en-GB" dirty="0"/>
            <a:t>Internal and external validity issues</a:t>
          </a:r>
        </a:p>
      </dgm:t>
    </dgm:pt>
    <dgm:pt modelId="{97BDC4DC-991F-40D1-9B28-DB163F31BB4D}" type="parTrans" cxnId="{F000B0B1-AD91-40FB-8E45-4A66DD5E70DC}">
      <dgm:prSet/>
      <dgm:spPr/>
      <dgm:t>
        <a:bodyPr/>
        <a:lstStyle/>
        <a:p>
          <a:endParaRPr lang="en-GB"/>
        </a:p>
      </dgm:t>
    </dgm:pt>
    <dgm:pt modelId="{A9177852-C6FA-490F-BC2E-8A15190F15E5}" type="sibTrans" cxnId="{F000B0B1-AD91-40FB-8E45-4A66DD5E70DC}">
      <dgm:prSet/>
      <dgm:spPr/>
      <dgm:t>
        <a:bodyPr/>
        <a:lstStyle/>
        <a:p>
          <a:endParaRPr lang="en-GB"/>
        </a:p>
      </dgm:t>
    </dgm:pt>
    <dgm:pt modelId="{0B3FEEBB-04A6-408D-ABD3-ECB85EA67F5E}">
      <dgm:prSet phldrT="[Text]"/>
      <dgm:spPr/>
      <dgm:t>
        <a:bodyPr/>
        <a:lstStyle/>
        <a:p>
          <a:r>
            <a:rPr lang="en-GB" dirty="0"/>
            <a:t>Role as informing the editor not making the decision</a:t>
          </a:r>
        </a:p>
      </dgm:t>
    </dgm:pt>
    <dgm:pt modelId="{0C755523-4BAC-4256-848A-6289BB2CA2E6}" type="parTrans" cxnId="{44E101CD-29F1-4162-9D2A-75E85ED9C7DB}">
      <dgm:prSet/>
      <dgm:spPr/>
      <dgm:t>
        <a:bodyPr/>
        <a:lstStyle/>
        <a:p>
          <a:endParaRPr lang="en-GB"/>
        </a:p>
      </dgm:t>
    </dgm:pt>
    <dgm:pt modelId="{D619F0A6-E586-4519-A4AA-2727303E46EF}" type="sibTrans" cxnId="{44E101CD-29F1-4162-9D2A-75E85ED9C7DB}">
      <dgm:prSet/>
      <dgm:spPr/>
      <dgm:t>
        <a:bodyPr/>
        <a:lstStyle/>
        <a:p>
          <a:endParaRPr lang="en-GB"/>
        </a:p>
      </dgm:t>
    </dgm:pt>
    <dgm:pt modelId="{E15B901B-1DF1-4F47-8DAA-36A0C6B10B26}">
      <dgm:prSet phldrT="[Text]"/>
      <dgm:spPr/>
      <dgm:t>
        <a:bodyPr/>
        <a:lstStyle/>
        <a:p>
          <a:r>
            <a:rPr lang="en-GB" dirty="0"/>
            <a:t>Have you a suitable alternative suggestion</a:t>
          </a:r>
        </a:p>
      </dgm:t>
    </dgm:pt>
    <dgm:pt modelId="{A8FF84EF-B91D-4FC3-814A-25EBCA5820AA}" type="parTrans" cxnId="{4D4D33C8-60B2-4278-B384-D7B0730E0C27}">
      <dgm:prSet/>
      <dgm:spPr/>
      <dgm:t>
        <a:bodyPr/>
        <a:lstStyle/>
        <a:p>
          <a:endParaRPr lang="en-GB"/>
        </a:p>
      </dgm:t>
    </dgm:pt>
    <dgm:pt modelId="{E515A88C-7F31-469D-B324-2251536B4BB6}" type="sibTrans" cxnId="{4D4D33C8-60B2-4278-B384-D7B0730E0C27}">
      <dgm:prSet/>
      <dgm:spPr/>
      <dgm:t>
        <a:bodyPr/>
        <a:lstStyle/>
        <a:p>
          <a:endParaRPr lang="en-GB"/>
        </a:p>
      </dgm:t>
    </dgm:pt>
    <dgm:pt modelId="{A5CA07BA-6A75-430C-87F0-242A00175C04}" type="pres">
      <dgm:prSet presAssocID="{38B57BBD-85A3-4EC0-9DD4-AEEA42CB0AA9}" presName="Name0" presStyleCnt="0">
        <dgm:presLayoutVars>
          <dgm:dir/>
          <dgm:animLvl val="lvl"/>
          <dgm:resizeHandles val="exact"/>
        </dgm:presLayoutVars>
      </dgm:prSet>
      <dgm:spPr/>
    </dgm:pt>
    <dgm:pt modelId="{FCCD73FF-1CFF-46ED-B78F-CB238D30E850}" type="pres">
      <dgm:prSet presAssocID="{7DA2A60D-2DC9-4918-97A1-72A9ADE83BF3}" presName="vertFlow" presStyleCnt="0"/>
      <dgm:spPr/>
    </dgm:pt>
    <dgm:pt modelId="{25DE6566-6B15-4AA1-B589-0C98E154DCBC}" type="pres">
      <dgm:prSet presAssocID="{7DA2A60D-2DC9-4918-97A1-72A9ADE83BF3}" presName="header" presStyleLbl="node1" presStyleIdx="0" presStyleCnt="2"/>
      <dgm:spPr/>
    </dgm:pt>
    <dgm:pt modelId="{3F645FA3-F45E-40DB-B2BC-08D550290ACA}" type="pres">
      <dgm:prSet presAssocID="{F1DB94A5-8746-4D3B-A49B-6768AA17EC2E}" presName="parTrans" presStyleLbl="sibTrans2D1" presStyleIdx="0" presStyleCnt="8"/>
      <dgm:spPr/>
    </dgm:pt>
    <dgm:pt modelId="{91D8D45A-5106-4D64-879B-0992D1922FFB}" type="pres">
      <dgm:prSet presAssocID="{8A569FB9-99F4-49ED-95C1-8D4AD29FCF32}" presName="child" presStyleLbl="alignAccFollowNode1" presStyleIdx="0" presStyleCnt="8">
        <dgm:presLayoutVars>
          <dgm:chMax val="0"/>
          <dgm:bulletEnabled val="1"/>
        </dgm:presLayoutVars>
      </dgm:prSet>
      <dgm:spPr/>
    </dgm:pt>
    <dgm:pt modelId="{FA5D9172-D2E3-45B3-A0B7-D4D5AA975703}" type="pres">
      <dgm:prSet presAssocID="{CCB78947-FB76-4806-A8C7-EBE316F803ED}" presName="sibTrans" presStyleLbl="sibTrans2D1" presStyleIdx="1" presStyleCnt="8"/>
      <dgm:spPr/>
    </dgm:pt>
    <dgm:pt modelId="{BC3035B0-958A-4E39-AD39-2310859A84CB}" type="pres">
      <dgm:prSet presAssocID="{5EEC8373-02DB-43A7-AD03-452E8030210A}" presName="child" presStyleLbl="alignAccFollowNode1" presStyleIdx="1" presStyleCnt="8">
        <dgm:presLayoutVars>
          <dgm:chMax val="0"/>
          <dgm:bulletEnabled val="1"/>
        </dgm:presLayoutVars>
      </dgm:prSet>
      <dgm:spPr/>
    </dgm:pt>
    <dgm:pt modelId="{EB015E41-E519-421A-886A-C32B50084FF5}" type="pres">
      <dgm:prSet presAssocID="{1B01BB91-1E79-42FB-8C58-F8D249C062D8}" presName="sibTrans" presStyleLbl="sibTrans2D1" presStyleIdx="2" presStyleCnt="8"/>
      <dgm:spPr/>
    </dgm:pt>
    <dgm:pt modelId="{DE50FCD2-6BCF-4109-90E0-BEBD49788398}" type="pres">
      <dgm:prSet presAssocID="{DA04FD50-E82E-4F87-BC6D-C01542D3EC72}" presName="child" presStyleLbl="alignAccFollowNode1" presStyleIdx="2" presStyleCnt="8">
        <dgm:presLayoutVars>
          <dgm:chMax val="0"/>
          <dgm:bulletEnabled val="1"/>
        </dgm:presLayoutVars>
      </dgm:prSet>
      <dgm:spPr/>
    </dgm:pt>
    <dgm:pt modelId="{DA4734EA-573C-48B1-887D-65A087CB0EB5}" type="pres">
      <dgm:prSet presAssocID="{CA6FA57A-D820-4527-A41D-AB415C1A68BB}" presName="sibTrans" presStyleLbl="sibTrans2D1" presStyleIdx="3" presStyleCnt="8"/>
      <dgm:spPr/>
    </dgm:pt>
    <dgm:pt modelId="{695D4A0D-3291-48BE-B8F5-55CBC9450A3A}" type="pres">
      <dgm:prSet presAssocID="{E15B901B-1DF1-4F47-8DAA-36A0C6B10B26}" presName="child" presStyleLbl="alignAccFollowNode1" presStyleIdx="3" presStyleCnt="8">
        <dgm:presLayoutVars>
          <dgm:chMax val="0"/>
          <dgm:bulletEnabled val="1"/>
        </dgm:presLayoutVars>
      </dgm:prSet>
      <dgm:spPr/>
    </dgm:pt>
    <dgm:pt modelId="{2C6AC25B-5031-44EE-A50B-CDB6F88C912F}" type="pres">
      <dgm:prSet presAssocID="{7DA2A60D-2DC9-4918-97A1-72A9ADE83BF3}" presName="hSp" presStyleCnt="0"/>
      <dgm:spPr/>
    </dgm:pt>
    <dgm:pt modelId="{05DB03E9-A11A-4DF0-ABFD-EE7DADC6635E}" type="pres">
      <dgm:prSet presAssocID="{BDD5EEA2-58E6-413F-88DA-4F505A959BF5}" presName="vertFlow" presStyleCnt="0"/>
      <dgm:spPr/>
    </dgm:pt>
    <dgm:pt modelId="{3AC73AFE-3685-49E9-B384-741850516827}" type="pres">
      <dgm:prSet presAssocID="{BDD5EEA2-58E6-413F-88DA-4F505A959BF5}" presName="header" presStyleLbl="node1" presStyleIdx="1" presStyleCnt="2"/>
      <dgm:spPr/>
    </dgm:pt>
    <dgm:pt modelId="{E0C20306-6941-4E5B-8FEF-1FF0575991EE}" type="pres">
      <dgm:prSet presAssocID="{545E3704-A8FB-46B5-BBA9-ED3F2984B83B}" presName="parTrans" presStyleLbl="sibTrans2D1" presStyleIdx="4" presStyleCnt="8"/>
      <dgm:spPr/>
    </dgm:pt>
    <dgm:pt modelId="{81E15D7A-D4C9-4AF7-B644-79C08ED5436C}" type="pres">
      <dgm:prSet presAssocID="{04FB0A68-C00E-4D02-8D4D-8CE5432AFC0D}" presName="child" presStyleLbl="alignAccFollowNode1" presStyleIdx="4" presStyleCnt="8">
        <dgm:presLayoutVars>
          <dgm:chMax val="0"/>
          <dgm:bulletEnabled val="1"/>
        </dgm:presLayoutVars>
      </dgm:prSet>
      <dgm:spPr/>
    </dgm:pt>
    <dgm:pt modelId="{D448FD3A-9B15-400D-BCC4-773D0DA94EF1}" type="pres">
      <dgm:prSet presAssocID="{FB9B6075-D4BC-4F26-A08D-1936592AC1A0}" presName="sibTrans" presStyleLbl="sibTrans2D1" presStyleIdx="5" presStyleCnt="8"/>
      <dgm:spPr/>
    </dgm:pt>
    <dgm:pt modelId="{F9112BEC-C5A1-4DEB-B45F-E456ADF5AEC4}" type="pres">
      <dgm:prSet presAssocID="{F41C985A-0C52-4093-A484-1C38A75C202F}" presName="child" presStyleLbl="alignAccFollowNode1" presStyleIdx="5" presStyleCnt="8">
        <dgm:presLayoutVars>
          <dgm:chMax val="0"/>
          <dgm:bulletEnabled val="1"/>
        </dgm:presLayoutVars>
      </dgm:prSet>
      <dgm:spPr/>
    </dgm:pt>
    <dgm:pt modelId="{F76CB131-C0D4-48EB-8921-C06BA531C5A0}" type="pres">
      <dgm:prSet presAssocID="{9B429A53-DF5A-406F-A678-FFCFDF1C9E4F}" presName="sibTrans" presStyleLbl="sibTrans2D1" presStyleIdx="6" presStyleCnt="8"/>
      <dgm:spPr/>
    </dgm:pt>
    <dgm:pt modelId="{C4FB6DE3-8534-4549-905F-72042E7887B4}" type="pres">
      <dgm:prSet presAssocID="{15B46A16-0B97-42EE-A742-9DAFA068438E}" presName="child" presStyleLbl="alignAccFollowNode1" presStyleIdx="6" presStyleCnt="8">
        <dgm:presLayoutVars>
          <dgm:chMax val="0"/>
          <dgm:bulletEnabled val="1"/>
        </dgm:presLayoutVars>
      </dgm:prSet>
      <dgm:spPr/>
    </dgm:pt>
    <dgm:pt modelId="{9846FDCC-E667-4DB1-8C16-4CEDE2F7B7E4}" type="pres">
      <dgm:prSet presAssocID="{A9177852-C6FA-490F-BC2E-8A15190F15E5}" presName="sibTrans" presStyleLbl="sibTrans2D1" presStyleIdx="7" presStyleCnt="8"/>
      <dgm:spPr/>
    </dgm:pt>
    <dgm:pt modelId="{717EF5E4-1C64-4557-8F36-2B83743A3BE3}" type="pres">
      <dgm:prSet presAssocID="{0B3FEEBB-04A6-408D-ABD3-ECB85EA67F5E}" presName="child" presStyleLbl="alignAccFollowNode1" presStyleIdx="7" presStyleCnt="8">
        <dgm:presLayoutVars>
          <dgm:chMax val="0"/>
          <dgm:bulletEnabled val="1"/>
        </dgm:presLayoutVars>
      </dgm:prSet>
      <dgm:spPr/>
    </dgm:pt>
  </dgm:ptLst>
  <dgm:cxnLst>
    <dgm:cxn modelId="{C2184E01-55E1-4E3F-A8FF-7E40B283B85D}" type="presOf" srcId="{7DA2A60D-2DC9-4918-97A1-72A9ADE83BF3}" destId="{25DE6566-6B15-4AA1-B589-0C98E154DCBC}" srcOrd="0" destOrd="0" presId="urn:microsoft.com/office/officeart/2005/8/layout/lProcess1"/>
    <dgm:cxn modelId="{5D797B21-EDE8-44F2-BF11-D16AB7581D4A}" srcId="{7DA2A60D-2DC9-4918-97A1-72A9ADE83BF3}" destId="{8A569FB9-99F4-49ED-95C1-8D4AD29FCF32}" srcOrd="0" destOrd="0" parTransId="{F1DB94A5-8746-4D3B-A49B-6768AA17EC2E}" sibTransId="{CCB78947-FB76-4806-A8C7-EBE316F803ED}"/>
    <dgm:cxn modelId="{263FDA30-02F1-4C03-B550-6A6F4C691135}" type="presOf" srcId="{15B46A16-0B97-42EE-A742-9DAFA068438E}" destId="{C4FB6DE3-8534-4549-905F-72042E7887B4}" srcOrd="0" destOrd="0" presId="urn:microsoft.com/office/officeart/2005/8/layout/lProcess1"/>
    <dgm:cxn modelId="{C47CB162-69DA-49CD-AE43-73C8252485BC}" type="presOf" srcId="{A9177852-C6FA-490F-BC2E-8A15190F15E5}" destId="{9846FDCC-E667-4DB1-8C16-4CEDE2F7B7E4}" srcOrd="0" destOrd="0" presId="urn:microsoft.com/office/officeart/2005/8/layout/lProcess1"/>
    <dgm:cxn modelId="{3C154B43-ED5D-4527-A04F-F7A5C4FDC043}" type="presOf" srcId="{9B429A53-DF5A-406F-A678-FFCFDF1C9E4F}" destId="{F76CB131-C0D4-48EB-8921-C06BA531C5A0}" srcOrd="0" destOrd="0" presId="urn:microsoft.com/office/officeart/2005/8/layout/lProcess1"/>
    <dgm:cxn modelId="{DBFA3D68-DB87-4912-BC65-F3A267CB4D1A}" srcId="{38B57BBD-85A3-4EC0-9DD4-AEEA42CB0AA9}" destId="{7DA2A60D-2DC9-4918-97A1-72A9ADE83BF3}" srcOrd="0" destOrd="0" parTransId="{FCE4784D-C350-4FC4-A589-47FFCBD61350}" sibTransId="{08FAAD2B-92E1-4EEB-8646-D8FCC8943357}"/>
    <dgm:cxn modelId="{8CB8D36A-F095-4313-9D2E-E6F5EE5E83F1}" type="presOf" srcId="{545E3704-A8FB-46B5-BBA9-ED3F2984B83B}" destId="{E0C20306-6941-4E5B-8FEF-1FF0575991EE}" srcOrd="0" destOrd="0" presId="urn:microsoft.com/office/officeart/2005/8/layout/lProcess1"/>
    <dgm:cxn modelId="{A8E4D46B-B027-4BCB-92E3-9D7F87CF9D20}" srcId="{BDD5EEA2-58E6-413F-88DA-4F505A959BF5}" destId="{04FB0A68-C00E-4D02-8D4D-8CE5432AFC0D}" srcOrd="0" destOrd="0" parTransId="{545E3704-A8FB-46B5-BBA9-ED3F2984B83B}" sibTransId="{FB9B6075-D4BC-4F26-A08D-1936592AC1A0}"/>
    <dgm:cxn modelId="{906B854C-2D3F-4F77-B31D-604CBE3787AD}" type="presOf" srcId="{DA04FD50-E82E-4F87-BC6D-C01542D3EC72}" destId="{DE50FCD2-6BCF-4109-90E0-BEBD49788398}" srcOrd="0" destOrd="0" presId="urn:microsoft.com/office/officeart/2005/8/layout/lProcess1"/>
    <dgm:cxn modelId="{0A1C3373-61DA-483D-BF7A-634D2954132B}" srcId="{7DA2A60D-2DC9-4918-97A1-72A9ADE83BF3}" destId="{DA04FD50-E82E-4F87-BC6D-C01542D3EC72}" srcOrd="2" destOrd="0" parTransId="{C7BC10B0-9513-4748-AE9E-52A37225B227}" sibTransId="{CA6FA57A-D820-4527-A41D-AB415C1A68BB}"/>
    <dgm:cxn modelId="{2ED8F073-E0FF-4173-B33E-3363E39C27D2}" type="presOf" srcId="{FB9B6075-D4BC-4F26-A08D-1936592AC1A0}" destId="{D448FD3A-9B15-400D-BCC4-773D0DA94EF1}" srcOrd="0" destOrd="0" presId="urn:microsoft.com/office/officeart/2005/8/layout/lProcess1"/>
    <dgm:cxn modelId="{F10F6077-A8E7-4B8F-863E-FC5693B421F1}" type="presOf" srcId="{CCB78947-FB76-4806-A8C7-EBE316F803ED}" destId="{FA5D9172-D2E3-45B3-A0B7-D4D5AA975703}" srcOrd="0" destOrd="0" presId="urn:microsoft.com/office/officeart/2005/8/layout/lProcess1"/>
    <dgm:cxn modelId="{E0028277-C00F-451D-9BCB-D7DA514EFEF9}" type="presOf" srcId="{F1DB94A5-8746-4D3B-A49B-6768AA17EC2E}" destId="{3F645FA3-F45E-40DB-B2BC-08D550290ACA}" srcOrd="0" destOrd="0" presId="urn:microsoft.com/office/officeart/2005/8/layout/lProcess1"/>
    <dgm:cxn modelId="{DFDBAF59-65B4-433F-B44F-0CEE05A41637}" type="presOf" srcId="{8A569FB9-99F4-49ED-95C1-8D4AD29FCF32}" destId="{91D8D45A-5106-4D64-879B-0992D1922FFB}" srcOrd="0" destOrd="0" presId="urn:microsoft.com/office/officeart/2005/8/layout/lProcess1"/>
    <dgm:cxn modelId="{7FCDF38C-EF35-44A8-842E-E9FC3450FF78}" srcId="{38B57BBD-85A3-4EC0-9DD4-AEEA42CB0AA9}" destId="{BDD5EEA2-58E6-413F-88DA-4F505A959BF5}" srcOrd="1" destOrd="0" parTransId="{7B2799ED-33C2-45E8-8FAA-D11DCC2E3B9A}" sibTransId="{C1A3481E-1D14-4D87-86A3-1BA172EEB4DF}"/>
    <dgm:cxn modelId="{3C296791-941A-4F33-891A-12EE189A15EE}" type="presOf" srcId="{04FB0A68-C00E-4D02-8D4D-8CE5432AFC0D}" destId="{81E15D7A-D4C9-4AF7-B644-79C08ED5436C}" srcOrd="0" destOrd="0" presId="urn:microsoft.com/office/officeart/2005/8/layout/lProcess1"/>
    <dgm:cxn modelId="{DBE98491-01D3-4071-9220-8F575ED9BC91}" type="presOf" srcId="{5EEC8373-02DB-43A7-AD03-452E8030210A}" destId="{BC3035B0-958A-4E39-AD39-2310859A84CB}" srcOrd="0" destOrd="0" presId="urn:microsoft.com/office/officeart/2005/8/layout/lProcess1"/>
    <dgm:cxn modelId="{8E8B8A91-AED4-4162-9454-CEE039DAD7DD}" type="presOf" srcId="{BDD5EEA2-58E6-413F-88DA-4F505A959BF5}" destId="{3AC73AFE-3685-49E9-B384-741850516827}" srcOrd="0" destOrd="0" presId="urn:microsoft.com/office/officeart/2005/8/layout/lProcess1"/>
    <dgm:cxn modelId="{AA4DF7A6-442D-443E-B5A1-BD31A469ADA9}" type="presOf" srcId="{1B01BB91-1E79-42FB-8C58-F8D249C062D8}" destId="{EB015E41-E519-421A-886A-C32B50084FF5}" srcOrd="0" destOrd="0" presId="urn:microsoft.com/office/officeart/2005/8/layout/lProcess1"/>
    <dgm:cxn modelId="{F000B0B1-AD91-40FB-8E45-4A66DD5E70DC}" srcId="{BDD5EEA2-58E6-413F-88DA-4F505A959BF5}" destId="{15B46A16-0B97-42EE-A742-9DAFA068438E}" srcOrd="2" destOrd="0" parTransId="{97BDC4DC-991F-40D1-9B28-DB163F31BB4D}" sibTransId="{A9177852-C6FA-490F-BC2E-8A15190F15E5}"/>
    <dgm:cxn modelId="{941A0AB8-8E53-44DA-BD35-154FCBDF0092}" srcId="{BDD5EEA2-58E6-413F-88DA-4F505A959BF5}" destId="{F41C985A-0C52-4093-A484-1C38A75C202F}" srcOrd="1" destOrd="0" parTransId="{A0F18382-17C2-4182-8C60-7C757CCD7EBE}" sibTransId="{9B429A53-DF5A-406F-A678-FFCFDF1C9E4F}"/>
    <dgm:cxn modelId="{77822CC3-D881-4291-B9C0-B6C1FCB9C139}" type="presOf" srcId="{F41C985A-0C52-4093-A484-1C38A75C202F}" destId="{F9112BEC-C5A1-4DEB-B45F-E456ADF5AEC4}" srcOrd="0" destOrd="0" presId="urn:microsoft.com/office/officeart/2005/8/layout/lProcess1"/>
    <dgm:cxn modelId="{4D4D33C8-60B2-4278-B384-D7B0730E0C27}" srcId="{7DA2A60D-2DC9-4918-97A1-72A9ADE83BF3}" destId="{E15B901B-1DF1-4F47-8DAA-36A0C6B10B26}" srcOrd="3" destOrd="0" parTransId="{A8FF84EF-B91D-4FC3-814A-25EBCA5820AA}" sibTransId="{E515A88C-7F31-469D-B324-2251536B4BB6}"/>
    <dgm:cxn modelId="{44E101CD-29F1-4162-9D2A-75E85ED9C7DB}" srcId="{BDD5EEA2-58E6-413F-88DA-4F505A959BF5}" destId="{0B3FEEBB-04A6-408D-ABD3-ECB85EA67F5E}" srcOrd="3" destOrd="0" parTransId="{0C755523-4BAC-4256-848A-6289BB2CA2E6}" sibTransId="{D619F0A6-E586-4519-A4AA-2727303E46EF}"/>
    <dgm:cxn modelId="{2EE60ACE-289C-4E72-AC63-73463DFCA873}" type="presOf" srcId="{E15B901B-1DF1-4F47-8DAA-36A0C6B10B26}" destId="{695D4A0D-3291-48BE-B8F5-55CBC9450A3A}" srcOrd="0" destOrd="0" presId="urn:microsoft.com/office/officeart/2005/8/layout/lProcess1"/>
    <dgm:cxn modelId="{128DB4D0-6B42-4CC9-A95B-12AE327B8A18}" srcId="{7DA2A60D-2DC9-4918-97A1-72A9ADE83BF3}" destId="{5EEC8373-02DB-43A7-AD03-452E8030210A}" srcOrd="1" destOrd="0" parTransId="{A978C9A0-7384-479F-A5E1-5A5301DA2A54}" sibTransId="{1B01BB91-1E79-42FB-8C58-F8D249C062D8}"/>
    <dgm:cxn modelId="{0AFE6ED5-7496-4C93-980B-B9A13E3427E6}" type="presOf" srcId="{0B3FEEBB-04A6-408D-ABD3-ECB85EA67F5E}" destId="{717EF5E4-1C64-4557-8F36-2B83743A3BE3}" srcOrd="0" destOrd="0" presId="urn:microsoft.com/office/officeart/2005/8/layout/lProcess1"/>
    <dgm:cxn modelId="{9EF235E8-BF2B-4F85-8521-8A7C3F1FDB30}" type="presOf" srcId="{38B57BBD-85A3-4EC0-9DD4-AEEA42CB0AA9}" destId="{A5CA07BA-6A75-430C-87F0-242A00175C04}" srcOrd="0" destOrd="0" presId="urn:microsoft.com/office/officeart/2005/8/layout/lProcess1"/>
    <dgm:cxn modelId="{D8A49CFC-469B-4491-9D56-3D1746492467}" type="presOf" srcId="{CA6FA57A-D820-4527-A41D-AB415C1A68BB}" destId="{DA4734EA-573C-48B1-887D-65A087CB0EB5}" srcOrd="0" destOrd="0" presId="urn:microsoft.com/office/officeart/2005/8/layout/lProcess1"/>
    <dgm:cxn modelId="{7434721D-46A5-4581-B26A-EFF0259BFD07}" type="presParOf" srcId="{A5CA07BA-6A75-430C-87F0-242A00175C04}" destId="{FCCD73FF-1CFF-46ED-B78F-CB238D30E850}" srcOrd="0" destOrd="0" presId="urn:microsoft.com/office/officeart/2005/8/layout/lProcess1"/>
    <dgm:cxn modelId="{2B64B9ED-CBEF-4AF3-B57E-DDEB3D0CAB1B}" type="presParOf" srcId="{FCCD73FF-1CFF-46ED-B78F-CB238D30E850}" destId="{25DE6566-6B15-4AA1-B589-0C98E154DCBC}" srcOrd="0" destOrd="0" presId="urn:microsoft.com/office/officeart/2005/8/layout/lProcess1"/>
    <dgm:cxn modelId="{96427163-3D6E-4964-BE39-B8F4DEB1AE05}" type="presParOf" srcId="{FCCD73FF-1CFF-46ED-B78F-CB238D30E850}" destId="{3F645FA3-F45E-40DB-B2BC-08D550290ACA}" srcOrd="1" destOrd="0" presId="urn:microsoft.com/office/officeart/2005/8/layout/lProcess1"/>
    <dgm:cxn modelId="{7B7EC144-E3EC-443D-9A27-217D0A22D803}" type="presParOf" srcId="{FCCD73FF-1CFF-46ED-B78F-CB238D30E850}" destId="{91D8D45A-5106-4D64-879B-0992D1922FFB}" srcOrd="2" destOrd="0" presId="urn:microsoft.com/office/officeart/2005/8/layout/lProcess1"/>
    <dgm:cxn modelId="{69633204-2F45-49D6-81A1-0D567A72A31F}" type="presParOf" srcId="{FCCD73FF-1CFF-46ED-B78F-CB238D30E850}" destId="{FA5D9172-D2E3-45B3-A0B7-D4D5AA975703}" srcOrd="3" destOrd="0" presId="urn:microsoft.com/office/officeart/2005/8/layout/lProcess1"/>
    <dgm:cxn modelId="{A3247844-7F16-4150-91B2-A354B952A295}" type="presParOf" srcId="{FCCD73FF-1CFF-46ED-B78F-CB238D30E850}" destId="{BC3035B0-958A-4E39-AD39-2310859A84CB}" srcOrd="4" destOrd="0" presId="urn:microsoft.com/office/officeart/2005/8/layout/lProcess1"/>
    <dgm:cxn modelId="{B9B73525-11FB-4083-A58C-B3E195D873A0}" type="presParOf" srcId="{FCCD73FF-1CFF-46ED-B78F-CB238D30E850}" destId="{EB015E41-E519-421A-886A-C32B50084FF5}" srcOrd="5" destOrd="0" presId="urn:microsoft.com/office/officeart/2005/8/layout/lProcess1"/>
    <dgm:cxn modelId="{F2591264-41D4-478A-8418-81E157D9F95E}" type="presParOf" srcId="{FCCD73FF-1CFF-46ED-B78F-CB238D30E850}" destId="{DE50FCD2-6BCF-4109-90E0-BEBD49788398}" srcOrd="6" destOrd="0" presId="urn:microsoft.com/office/officeart/2005/8/layout/lProcess1"/>
    <dgm:cxn modelId="{EA054FD7-A421-43A9-889A-A662A4F7CB55}" type="presParOf" srcId="{FCCD73FF-1CFF-46ED-B78F-CB238D30E850}" destId="{DA4734EA-573C-48B1-887D-65A087CB0EB5}" srcOrd="7" destOrd="0" presId="urn:microsoft.com/office/officeart/2005/8/layout/lProcess1"/>
    <dgm:cxn modelId="{3C3E137E-D217-45A5-B035-FD0CE753F25D}" type="presParOf" srcId="{FCCD73FF-1CFF-46ED-B78F-CB238D30E850}" destId="{695D4A0D-3291-48BE-B8F5-55CBC9450A3A}" srcOrd="8" destOrd="0" presId="urn:microsoft.com/office/officeart/2005/8/layout/lProcess1"/>
    <dgm:cxn modelId="{C92EE94A-85B2-4BA7-8AA7-E9DBE802D32C}" type="presParOf" srcId="{A5CA07BA-6A75-430C-87F0-242A00175C04}" destId="{2C6AC25B-5031-44EE-A50B-CDB6F88C912F}" srcOrd="1" destOrd="0" presId="urn:microsoft.com/office/officeart/2005/8/layout/lProcess1"/>
    <dgm:cxn modelId="{4E906F1B-5A4B-4B02-8110-4BD2168685AE}" type="presParOf" srcId="{A5CA07BA-6A75-430C-87F0-242A00175C04}" destId="{05DB03E9-A11A-4DF0-ABFD-EE7DADC6635E}" srcOrd="2" destOrd="0" presId="urn:microsoft.com/office/officeart/2005/8/layout/lProcess1"/>
    <dgm:cxn modelId="{86E1CEE1-3BD6-423E-A342-3C4C3ADEC96B}" type="presParOf" srcId="{05DB03E9-A11A-4DF0-ABFD-EE7DADC6635E}" destId="{3AC73AFE-3685-49E9-B384-741850516827}" srcOrd="0" destOrd="0" presId="urn:microsoft.com/office/officeart/2005/8/layout/lProcess1"/>
    <dgm:cxn modelId="{98535220-87DD-47E1-A0DF-A92A4C70601B}" type="presParOf" srcId="{05DB03E9-A11A-4DF0-ABFD-EE7DADC6635E}" destId="{E0C20306-6941-4E5B-8FEF-1FF0575991EE}" srcOrd="1" destOrd="0" presId="urn:microsoft.com/office/officeart/2005/8/layout/lProcess1"/>
    <dgm:cxn modelId="{42A99E4A-0CF1-4447-9D7C-5649C56D7856}" type="presParOf" srcId="{05DB03E9-A11A-4DF0-ABFD-EE7DADC6635E}" destId="{81E15D7A-D4C9-4AF7-B644-79C08ED5436C}" srcOrd="2" destOrd="0" presId="urn:microsoft.com/office/officeart/2005/8/layout/lProcess1"/>
    <dgm:cxn modelId="{F79B9796-7FA1-4376-84FE-6D890FFA437A}" type="presParOf" srcId="{05DB03E9-A11A-4DF0-ABFD-EE7DADC6635E}" destId="{D448FD3A-9B15-400D-BCC4-773D0DA94EF1}" srcOrd="3" destOrd="0" presId="urn:microsoft.com/office/officeart/2005/8/layout/lProcess1"/>
    <dgm:cxn modelId="{7A38A5FF-48C8-4E90-A9E5-EDCA07103DFF}" type="presParOf" srcId="{05DB03E9-A11A-4DF0-ABFD-EE7DADC6635E}" destId="{F9112BEC-C5A1-4DEB-B45F-E456ADF5AEC4}" srcOrd="4" destOrd="0" presId="urn:microsoft.com/office/officeart/2005/8/layout/lProcess1"/>
    <dgm:cxn modelId="{2D333157-9D6C-40C1-8164-7119A1C6567A}" type="presParOf" srcId="{05DB03E9-A11A-4DF0-ABFD-EE7DADC6635E}" destId="{F76CB131-C0D4-48EB-8921-C06BA531C5A0}" srcOrd="5" destOrd="0" presId="urn:microsoft.com/office/officeart/2005/8/layout/lProcess1"/>
    <dgm:cxn modelId="{9966FA17-FB0B-4BE2-A27F-D345BE0D9D07}" type="presParOf" srcId="{05DB03E9-A11A-4DF0-ABFD-EE7DADC6635E}" destId="{C4FB6DE3-8534-4549-905F-72042E7887B4}" srcOrd="6" destOrd="0" presId="urn:microsoft.com/office/officeart/2005/8/layout/lProcess1"/>
    <dgm:cxn modelId="{CB502F8C-14D0-4421-BB57-38AFDA24CCD0}" type="presParOf" srcId="{05DB03E9-A11A-4DF0-ABFD-EE7DADC6635E}" destId="{9846FDCC-E667-4DB1-8C16-4CEDE2F7B7E4}" srcOrd="7" destOrd="0" presId="urn:microsoft.com/office/officeart/2005/8/layout/lProcess1"/>
    <dgm:cxn modelId="{3647D5C1-9089-4C7C-B820-EDD0D096BF94}" type="presParOf" srcId="{05DB03E9-A11A-4DF0-ABFD-EE7DADC6635E}" destId="{717EF5E4-1C64-4557-8F36-2B83743A3BE3}" srcOrd="8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3852F76-D3A8-49C5-97FE-A561EA79C9F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D93EEA1-2614-4121-842E-7D711C6EC6F1}">
      <dgm:prSet phldrT="[Text]"/>
      <dgm:spPr/>
      <dgm:t>
        <a:bodyPr/>
        <a:lstStyle/>
        <a:p>
          <a:r>
            <a:rPr lang="en-GB" dirty="0"/>
            <a:t>Brief summary of the article to include only the important elements</a:t>
          </a:r>
        </a:p>
      </dgm:t>
    </dgm:pt>
    <dgm:pt modelId="{43EBF874-9CA1-4379-99FA-FAC76E759BC7}" type="parTrans" cxnId="{01DB3118-8BA7-4B97-882C-60556000C13C}">
      <dgm:prSet/>
      <dgm:spPr/>
      <dgm:t>
        <a:bodyPr/>
        <a:lstStyle/>
        <a:p>
          <a:endParaRPr lang="en-GB"/>
        </a:p>
      </dgm:t>
    </dgm:pt>
    <dgm:pt modelId="{050E4C60-4C2E-41A3-93BA-1578D0961F59}" type="sibTrans" cxnId="{01DB3118-8BA7-4B97-882C-60556000C13C}">
      <dgm:prSet/>
      <dgm:spPr/>
      <dgm:t>
        <a:bodyPr/>
        <a:lstStyle/>
        <a:p>
          <a:endParaRPr lang="en-GB"/>
        </a:p>
      </dgm:t>
    </dgm:pt>
    <dgm:pt modelId="{F865345C-F66A-42BD-88ED-F7727C725AA8}">
      <dgm:prSet phldrT="[Text]"/>
      <dgm:spPr/>
      <dgm:t>
        <a:bodyPr/>
        <a:lstStyle/>
        <a:p>
          <a:r>
            <a:rPr lang="en-GB" dirty="0"/>
            <a:t>Major comments</a:t>
          </a:r>
        </a:p>
      </dgm:t>
    </dgm:pt>
    <dgm:pt modelId="{2849B73D-0C9C-4EF5-9640-B502B9D30372}" type="parTrans" cxnId="{ED40C677-9325-4DCF-8816-5485C53FF015}">
      <dgm:prSet/>
      <dgm:spPr/>
      <dgm:t>
        <a:bodyPr/>
        <a:lstStyle/>
        <a:p>
          <a:endParaRPr lang="en-GB"/>
        </a:p>
      </dgm:t>
    </dgm:pt>
    <dgm:pt modelId="{7C951CE8-2F65-4682-9344-16EF5A7B557B}" type="sibTrans" cxnId="{ED40C677-9325-4DCF-8816-5485C53FF015}">
      <dgm:prSet/>
      <dgm:spPr/>
      <dgm:t>
        <a:bodyPr/>
        <a:lstStyle/>
        <a:p>
          <a:endParaRPr lang="en-GB"/>
        </a:p>
      </dgm:t>
    </dgm:pt>
    <dgm:pt modelId="{BD79995C-0D58-4C78-8CF3-7B692AD77461}">
      <dgm:prSet phldrT="[Text]"/>
      <dgm:spPr/>
      <dgm:t>
        <a:bodyPr/>
        <a:lstStyle/>
        <a:p>
          <a:r>
            <a:rPr lang="en-GB" dirty="0"/>
            <a:t>Minor comments</a:t>
          </a:r>
        </a:p>
      </dgm:t>
    </dgm:pt>
    <dgm:pt modelId="{559C2ED5-9C48-4357-85D0-F09E0AAC3D9A}" type="parTrans" cxnId="{836BC025-B198-4B45-AAA5-8B911EEE0CD3}">
      <dgm:prSet/>
      <dgm:spPr/>
      <dgm:t>
        <a:bodyPr/>
        <a:lstStyle/>
        <a:p>
          <a:endParaRPr lang="en-GB"/>
        </a:p>
      </dgm:t>
    </dgm:pt>
    <dgm:pt modelId="{A8C0EA57-3A7B-4935-8E4B-E0266D4C9A48}" type="sibTrans" cxnId="{836BC025-B198-4B45-AAA5-8B911EEE0CD3}">
      <dgm:prSet/>
      <dgm:spPr/>
      <dgm:t>
        <a:bodyPr/>
        <a:lstStyle/>
        <a:p>
          <a:endParaRPr lang="en-GB"/>
        </a:p>
      </dgm:t>
    </dgm:pt>
    <dgm:pt modelId="{787E34C4-0027-4923-8BA8-561346687970}">
      <dgm:prSet phldrT="[Text]"/>
      <dgm:spPr/>
      <dgm:t>
        <a:bodyPr/>
        <a:lstStyle/>
        <a:p>
          <a:r>
            <a:rPr lang="en-GB" dirty="0"/>
            <a:t>Central research question</a:t>
          </a:r>
        </a:p>
      </dgm:t>
    </dgm:pt>
    <dgm:pt modelId="{24417624-FD27-4CBE-BBF8-BA8B5BC5B29E}" type="parTrans" cxnId="{53A10841-01BE-448A-BF5D-45AB01FD4448}">
      <dgm:prSet/>
      <dgm:spPr/>
      <dgm:t>
        <a:bodyPr/>
        <a:lstStyle/>
        <a:p>
          <a:endParaRPr lang="en-GB"/>
        </a:p>
      </dgm:t>
    </dgm:pt>
    <dgm:pt modelId="{E2F0D609-7F3A-4E28-9251-2EF91523A9FC}" type="sibTrans" cxnId="{53A10841-01BE-448A-BF5D-45AB01FD4448}">
      <dgm:prSet/>
      <dgm:spPr/>
      <dgm:t>
        <a:bodyPr/>
        <a:lstStyle/>
        <a:p>
          <a:endParaRPr lang="en-GB"/>
        </a:p>
      </dgm:t>
    </dgm:pt>
    <dgm:pt modelId="{C4399084-397D-40EC-B04E-F2DB92C8F8A9}">
      <dgm:prSet phldrT="[Text]"/>
      <dgm:spPr/>
      <dgm:t>
        <a:bodyPr/>
        <a:lstStyle/>
        <a:p>
          <a:r>
            <a:rPr lang="en-GB" dirty="0"/>
            <a:t>Type of research (qualitative, quantitative, mixed methods)</a:t>
          </a:r>
        </a:p>
      </dgm:t>
    </dgm:pt>
    <dgm:pt modelId="{849A1F98-3D99-453D-9F36-49AE5AC58E85}" type="parTrans" cxnId="{350968AC-3F34-4AE6-BBEF-6B45F4A9EC67}">
      <dgm:prSet/>
      <dgm:spPr/>
      <dgm:t>
        <a:bodyPr/>
        <a:lstStyle/>
        <a:p>
          <a:endParaRPr lang="en-GB"/>
        </a:p>
      </dgm:t>
    </dgm:pt>
    <dgm:pt modelId="{56108228-E525-45DC-A7E8-6FE1EB9387C7}" type="sibTrans" cxnId="{350968AC-3F34-4AE6-BBEF-6B45F4A9EC67}">
      <dgm:prSet/>
      <dgm:spPr/>
      <dgm:t>
        <a:bodyPr/>
        <a:lstStyle/>
        <a:p>
          <a:endParaRPr lang="en-GB"/>
        </a:p>
      </dgm:t>
    </dgm:pt>
    <dgm:pt modelId="{C172E89D-9CCF-421A-8ACC-712AB7E199CE}">
      <dgm:prSet phldrT="[Text]"/>
      <dgm:spPr/>
      <dgm:t>
        <a:bodyPr/>
        <a:lstStyle/>
        <a:p>
          <a:r>
            <a:rPr lang="en-GB" dirty="0"/>
            <a:t>Specific method</a:t>
          </a:r>
        </a:p>
      </dgm:t>
    </dgm:pt>
    <dgm:pt modelId="{89D8C637-322C-4BC0-AED0-CB3E73AB7370}" type="parTrans" cxnId="{B3F0A021-3F1D-4FF8-B786-8D81FE7EBC96}">
      <dgm:prSet/>
      <dgm:spPr/>
      <dgm:t>
        <a:bodyPr/>
        <a:lstStyle/>
        <a:p>
          <a:endParaRPr lang="en-GB"/>
        </a:p>
      </dgm:t>
    </dgm:pt>
    <dgm:pt modelId="{3E515C4A-D1D1-4EB6-8746-A73E51B8DAF1}" type="sibTrans" cxnId="{B3F0A021-3F1D-4FF8-B786-8D81FE7EBC96}">
      <dgm:prSet/>
      <dgm:spPr/>
      <dgm:t>
        <a:bodyPr/>
        <a:lstStyle/>
        <a:p>
          <a:endParaRPr lang="en-GB"/>
        </a:p>
      </dgm:t>
    </dgm:pt>
    <dgm:pt modelId="{5CB077E0-37C0-4E8B-AC1F-0E3E3CFC3921}">
      <dgm:prSet phldrT="[Text]"/>
      <dgm:spPr/>
      <dgm:t>
        <a:bodyPr/>
        <a:lstStyle/>
        <a:p>
          <a:r>
            <a:rPr lang="en-GB" dirty="0"/>
            <a:t>Central finding</a:t>
          </a:r>
        </a:p>
      </dgm:t>
    </dgm:pt>
    <dgm:pt modelId="{F75C1670-632D-4567-89F2-6AD96CC2F2F4}" type="parTrans" cxnId="{54B3735C-AA8F-47D4-A1AA-47854E416DCC}">
      <dgm:prSet/>
      <dgm:spPr/>
      <dgm:t>
        <a:bodyPr/>
        <a:lstStyle/>
        <a:p>
          <a:endParaRPr lang="en-GB"/>
        </a:p>
      </dgm:t>
    </dgm:pt>
    <dgm:pt modelId="{B27ABEB6-6994-43F5-AD0E-139F9AB7507B}" type="sibTrans" cxnId="{54B3735C-AA8F-47D4-A1AA-47854E416DCC}">
      <dgm:prSet/>
      <dgm:spPr/>
      <dgm:t>
        <a:bodyPr/>
        <a:lstStyle/>
        <a:p>
          <a:endParaRPr lang="en-GB"/>
        </a:p>
      </dgm:t>
    </dgm:pt>
    <dgm:pt modelId="{C8A84EB1-C399-4BCF-81B7-51EC2C3FB293}">
      <dgm:prSet phldrT="[Text]"/>
      <dgm:spPr/>
      <dgm:t>
        <a:bodyPr/>
        <a:lstStyle/>
        <a:p>
          <a:r>
            <a:rPr lang="en-GB" dirty="0"/>
            <a:t>Flawed methodology</a:t>
          </a:r>
        </a:p>
      </dgm:t>
    </dgm:pt>
    <dgm:pt modelId="{FD112D9A-D494-4543-9E7E-986FEDDE30A0}" type="parTrans" cxnId="{78DED3CC-71D5-407B-8B2A-3EC5232B157C}">
      <dgm:prSet/>
      <dgm:spPr/>
      <dgm:t>
        <a:bodyPr/>
        <a:lstStyle/>
        <a:p>
          <a:endParaRPr lang="en-GB"/>
        </a:p>
      </dgm:t>
    </dgm:pt>
    <dgm:pt modelId="{1D9ADD97-FBBE-4AA8-8A7F-CB4F27026B0D}" type="sibTrans" cxnId="{78DED3CC-71D5-407B-8B2A-3EC5232B157C}">
      <dgm:prSet/>
      <dgm:spPr/>
      <dgm:t>
        <a:bodyPr/>
        <a:lstStyle/>
        <a:p>
          <a:endParaRPr lang="en-GB"/>
        </a:p>
      </dgm:t>
    </dgm:pt>
    <dgm:pt modelId="{73BFE188-0FA6-4216-8E3A-D90A8DC0472A}">
      <dgm:prSet phldrT="[Text]"/>
      <dgm:spPr/>
      <dgm:t>
        <a:bodyPr/>
        <a:lstStyle/>
        <a:p>
          <a:r>
            <a:rPr lang="en-GB" dirty="0"/>
            <a:t>Missing important details</a:t>
          </a:r>
        </a:p>
      </dgm:t>
    </dgm:pt>
    <dgm:pt modelId="{BB9E993C-E9FC-42A9-A3FF-20EA5C760356}" type="parTrans" cxnId="{41D40A5F-141F-4D5B-99D4-8D4E8DF4F0A3}">
      <dgm:prSet/>
      <dgm:spPr/>
      <dgm:t>
        <a:bodyPr/>
        <a:lstStyle/>
        <a:p>
          <a:endParaRPr lang="en-GB"/>
        </a:p>
      </dgm:t>
    </dgm:pt>
    <dgm:pt modelId="{C730ACE3-FB7C-47B0-9686-87D23E6236A5}" type="sibTrans" cxnId="{41D40A5F-141F-4D5B-99D4-8D4E8DF4F0A3}">
      <dgm:prSet/>
      <dgm:spPr/>
      <dgm:t>
        <a:bodyPr/>
        <a:lstStyle/>
        <a:p>
          <a:endParaRPr lang="en-GB"/>
        </a:p>
      </dgm:t>
    </dgm:pt>
    <dgm:pt modelId="{689B0376-C3B4-49F8-A4A1-E13BCA93DF92}">
      <dgm:prSet phldrT="[Text]"/>
      <dgm:spPr/>
      <dgm:t>
        <a:bodyPr/>
        <a:lstStyle/>
        <a:p>
          <a:r>
            <a:rPr lang="en-GB" dirty="0"/>
            <a:t>Literature review issues (lack of critique, not comprehensive, etc.)</a:t>
          </a:r>
        </a:p>
      </dgm:t>
    </dgm:pt>
    <dgm:pt modelId="{B573DBC2-6128-4302-A2B5-901A00067D85}" type="parTrans" cxnId="{CC7E1636-A084-4A89-B831-F34EB80C69A0}">
      <dgm:prSet/>
      <dgm:spPr/>
      <dgm:t>
        <a:bodyPr/>
        <a:lstStyle/>
        <a:p>
          <a:endParaRPr lang="en-GB"/>
        </a:p>
      </dgm:t>
    </dgm:pt>
    <dgm:pt modelId="{03EC012C-4073-4AE1-A499-9BA79D9056EC}" type="sibTrans" cxnId="{CC7E1636-A084-4A89-B831-F34EB80C69A0}">
      <dgm:prSet/>
      <dgm:spPr/>
      <dgm:t>
        <a:bodyPr/>
        <a:lstStyle/>
        <a:p>
          <a:endParaRPr lang="en-GB"/>
        </a:p>
      </dgm:t>
    </dgm:pt>
    <dgm:pt modelId="{2975817C-F1B3-4C74-982F-1A4ABDBC75C7}">
      <dgm:prSet phldrT="[Text]"/>
      <dgm:spPr/>
      <dgm:t>
        <a:bodyPr/>
        <a:lstStyle/>
        <a:p>
          <a:r>
            <a:rPr lang="en-GB" dirty="0"/>
            <a:t>Incorrect reference standard</a:t>
          </a:r>
        </a:p>
      </dgm:t>
    </dgm:pt>
    <dgm:pt modelId="{1D1F99DF-D831-42D5-838E-D6A00A51FB55}" type="parTrans" cxnId="{D3459B10-BDB0-4AB0-84CD-F7909258149E}">
      <dgm:prSet/>
      <dgm:spPr/>
      <dgm:t>
        <a:bodyPr/>
        <a:lstStyle/>
        <a:p>
          <a:endParaRPr lang="en-GB"/>
        </a:p>
      </dgm:t>
    </dgm:pt>
    <dgm:pt modelId="{B141A7A7-69A4-495C-8AEB-FFD9D69352C7}" type="sibTrans" cxnId="{D3459B10-BDB0-4AB0-84CD-F7909258149E}">
      <dgm:prSet/>
      <dgm:spPr/>
      <dgm:t>
        <a:bodyPr/>
        <a:lstStyle/>
        <a:p>
          <a:endParaRPr lang="en-GB"/>
        </a:p>
      </dgm:t>
    </dgm:pt>
    <dgm:pt modelId="{396C4910-F5E5-45FC-9CF1-4D3C92C0FC64}">
      <dgm:prSet phldrT="[Text]"/>
      <dgm:spPr/>
      <dgm:t>
        <a:bodyPr/>
        <a:lstStyle/>
        <a:p>
          <a:r>
            <a:rPr lang="en-GB" dirty="0"/>
            <a:t>Obscure sentences or technical clarification</a:t>
          </a:r>
        </a:p>
      </dgm:t>
    </dgm:pt>
    <dgm:pt modelId="{0367E970-5F73-46CD-ABE0-3D0CB61559E0}" type="parTrans" cxnId="{2D20E9CC-BC97-4D4B-B2E3-A8BC72F6D89D}">
      <dgm:prSet/>
      <dgm:spPr/>
      <dgm:t>
        <a:bodyPr/>
        <a:lstStyle/>
        <a:p>
          <a:endParaRPr lang="en-GB"/>
        </a:p>
      </dgm:t>
    </dgm:pt>
    <dgm:pt modelId="{1D9D4ADA-1333-426C-AA21-3D0EBF7DE435}" type="sibTrans" cxnId="{2D20E9CC-BC97-4D4B-B2E3-A8BC72F6D89D}">
      <dgm:prSet/>
      <dgm:spPr/>
      <dgm:t>
        <a:bodyPr/>
        <a:lstStyle/>
        <a:p>
          <a:endParaRPr lang="en-GB"/>
        </a:p>
      </dgm:t>
    </dgm:pt>
    <dgm:pt modelId="{AC3F6B0A-5B4D-4A47-B2D0-B3EE2A54E869}">
      <dgm:prSet phldrT="[Text]"/>
      <dgm:spPr/>
      <dgm:t>
        <a:bodyPr/>
        <a:lstStyle/>
        <a:p>
          <a:r>
            <a:rPr lang="en-GB" dirty="0"/>
            <a:t>Spelling and grammar errors</a:t>
          </a:r>
        </a:p>
      </dgm:t>
    </dgm:pt>
    <dgm:pt modelId="{E1ABC0AB-036C-44E3-8FD6-AA8DB8D12E2A}" type="parTrans" cxnId="{6CD7EAE2-88B3-4153-9E93-A620B67FEFC1}">
      <dgm:prSet/>
      <dgm:spPr/>
      <dgm:t>
        <a:bodyPr/>
        <a:lstStyle/>
        <a:p>
          <a:endParaRPr lang="en-GB"/>
        </a:p>
      </dgm:t>
    </dgm:pt>
    <dgm:pt modelId="{934633BD-7A66-471C-87F4-4D4F2D91D7F3}" type="sibTrans" cxnId="{6CD7EAE2-88B3-4153-9E93-A620B67FEFC1}">
      <dgm:prSet/>
      <dgm:spPr/>
      <dgm:t>
        <a:bodyPr/>
        <a:lstStyle/>
        <a:p>
          <a:endParaRPr lang="en-GB"/>
        </a:p>
      </dgm:t>
    </dgm:pt>
    <dgm:pt modelId="{DE41B3F1-D8D7-4E90-A770-BDB341438377}">
      <dgm:prSet phldrT="[Text]"/>
      <dgm:spPr/>
      <dgm:t>
        <a:bodyPr/>
        <a:lstStyle/>
        <a:p>
          <a:r>
            <a:rPr lang="en-GB" dirty="0"/>
            <a:t>Minor text editing or structural changes to the document</a:t>
          </a:r>
        </a:p>
      </dgm:t>
    </dgm:pt>
    <dgm:pt modelId="{80995E24-AEF2-4DE8-B12F-A417A58DFA8C}" type="parTrans" cxnId="{9E7DB72A-EACC-467C-A6F4-255F1FC30A21}">
      <dgm:prSet/>
      <dgm:spPr/>
      <dgm:t>
        <a:bodyPr/>
        <a:lstStyle/>
        <a:p>
          <a:endParaRPr lang="en-GB"/>
        </a:p>
      </dgm:t>
    </dgm:pt>
    <dgm:pt modelId="{FF5CDBD0-B9BF-402E-9455-FB8B83649BD0}" type="sibTrans" cxnId="{9E7DB72A-EACC-467C-A6F4-255F1FC30A21}">
      <dgm:prSet/>
      <dgm:spPr/>
      <dgm:t>
        <a:bodyPr/>
        <a:lstStyle/>
        <a:p>
          <a:endParaRPr lang="en-GB"/>
        </a:p>
      </dgm:t>
    </dgm:pt>
    <dgm:pt modelId="{6217F911-1AEF-4434-A610-7D906CF07E55}">
      <dgm:prSet phldrT="[Text]"/>
      <dgm:spPr/>
      <dgm:t>
        <a:bodyPr/>
        <a:lstStyle/>
        <a:p>
          <a:r>
            <a:rPr lang="en-GB" dirty="0"/>
            <a:t>Minor pieces of information missing (e.g., an effect size for a statistic)</a:t>
          </a:r>
        </a:p>
      </dgm:t>
    </dgm:pt>
    <dgm:pt modelId="{FD0E6509-B2DE-4A74-AF5F-200FE29BB78A}" type="parTrans" cxnId="{882B55F9-76D6-4F14-A7A5-1EBA7C32B490}">
      <dgm:prSet/>
      <dgm:spPr/>
      <dgm:t>
        <a:bodyPr/>
        <a:lstStyle/>
        <a:p>
          <a:endParaRPr lang="en-GB"/>
        </a:p>
      </dgm:t>
    </dgm:pt>
    <dgm:pt modelId="{22E7ECBF-6734-4F78-A1ED-4FCE9BB5367C}" type="sibTrans" cxnId="{882B55F9-76D6-4F14-A7A5-1EBA7C32B490}">
      <dgm:prSet/>
      <dgm:spPr/>
      <dgm:t>
        <a:bodyPr/>
        <a:lstStyle/>
        <a:p>
          <a:endParaRPr lang="en-GB"/>
        </a:p>
      </dgm:t>
    </dgm:pt>
    <dgm:pt modelId="{649296D4-E4DC-41A0-9981-68761B5D776E}" type="pres">
      <dgm:prSet presAssocID="{F3852F76-D3A8-49C5-97FE-A561EA79C9F5}" presName="linear" presStyleCnt="0">
        <dgm:presLayoutVars>
          <dgm:dir/>
          <dgm:animLvl val="lvl"/>
          <dgm:resizeHandles val="exact"/>
        </dgm:presLayoutVars>
      </dgm:prSet>
      <dgm:spPr/>
    </dgm:pt>
    <dgm:pt modelId="{2D0C5392-1466-4AAB-93A5-166EB2D3EF2B}" type="pres">
      <dgm:prSet presAssocID="{5D93EEA1-2614-4121-842E-7D711C6EC6F1}" presName="parentLin" presStyleCnt="0"/>
      <dgm:spPr/>
    </dgm:pt>
    <dgm:pt modelId="{5916824E-7D18-4DE3-ABAA-967C276DE80B}" type="pres">
      <dgm:prSet presAssocID="{5D93EEA1-2614-4121-842E-7D711C6EC6F1}" presName="parentLeftMargin" presStyleLbl="node1" presStyleIdx="0" presStyleCnt="3"/>
      <dgm:spPr/>
    </dgm:pt>
    <dgm:pt modelId="{50E015DA-C870-4088-9307-70CBE6A0A950}" type="pres">
      <dgm:prSet presAssocID="{5D93EEA1-2614-4121-842E-7D711C6EC6F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D5558F4-7AF6-43C2-A2C8-DC7F68CB6905}" type="pres">
      <dgm:prSet presAssocID="{5D93EEA1-2614-4121-842E-7D711C6EC6F1}" presName="negativeSpace" presStyleCnt="0"/>
      <dgm:spPr/>
    </dgm:pt>
    <dgm:pt modelId="{71DA17AC-0BF4-4723-9CA3-782E9E0ABF02}" type="pres">
      <dgm:prSet presAssocID="{5D93EEA1-2614-4121-842E-7D711C6EC6F1}" presName="childText" presStyleLbl="conFgAcc1" presStyleIdx="0" presStyleCnt="3">
        <dgm:presLayoutVars>
          <dgm:bulletEnabled val="1"/>
        </dgm:presLayoutVars>
      </dgm:prSet>
      <dgm:spPr/>
    </dgm:pt>
    <dgm:pt modelId="{8D121D0C-621C-4249-84ED-3E37DA5ED9ED}" type="pres">
      <dgm:prSet presAssocID="{050E4C60-4C2E-41A3-93BA-1578D0961F59}" presName="spaceBetweenRectangles" presStyleCnt="0"/>
      <dgm:spPr/>
    </dgm:pt>
    <dgm:pt modelId="{418E664B-8EC9-434B-AFCC-82417343F4DC}" type="pres">
      <dgm:prSet presAssocID="{F865345C-F66A-42BD-88ED-F7727C725AA8}" presName="parentLin" presStyleCnt="0"/>
      <dgm:spPr/>
    </dgm:pt>
    <dgm:pt modelId="{F0132486-AB16-461C-B8FA-609A06C45AD0}" type="pres">
      <dgm:prSet presAssocID="{F865345C-F66A-42BD-88ED-F7727C725AA8}" presName="parentLeftMargin" presStyleLbl="node1" presStyleIdx="0" presStyleCnt="3"/>
      <dgm:spPr/>
    </dgm:pt>
    <dgm:pt modelId="{95FFF4BC-941F-4A4C-85FE-E64E98073DA9}" type="pres">
      <dgm:prSet presAssocID="{F865345C-F66A-42BD-88ED-F7727C725AA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B6E862E-0F52-4A52-8C14-D1BC4AB2D4AD}" type="pres">
      <dgm:prSet presAssocID="{F865345C-F66A-42BD-88ED-F7727C725AA8}" presName="negativeSpace" presStyleCnt="0"/>
      <dgm:spPr/>
    </dgm:pt>
    <dgm:pt modelId="{55114A37-1E68-40F9-9453-699F0C131FBB}" type="pres">
      <dgm:prSet presAssocID="{F865345C-F66A-42BD-88ED-F7727C725AA8}" presName="childText" presStyleLbl="conFgAcc1" presStyleIdx="1" presStyleCnt="3">
        <dgm:presLayoutVars>
          <dgm:bulletEnabled val="1"/>
        </dgm:presLayoutVars>
      </dgm:prSet>
      <dgm:spPr/>
    </dgm:pt>
    <dgm:pt modelId="{D411C3F9-0259-47E6-A302-04B8819CB306}" type="pres">
      <dgm:prSet presAssocID="{7C951CE8-2F65-4682-9344-16EF5A7B557B}" presName="spaceBetweenRectangles" presStyleCnt="0"/>
      <dgm:spPr/>
    </dgm:pt>
    <dgm:pt modelId="{F7EB0711-E3F5-471D-9F4E-6075B04C5368}" type="pres">
      <dgm:prSet presAssocID="{BD79995C-0D58-4C78-8CF3-7B692AD77461}" presName="parentLin" presStyleCnt="0"/>
      <dgm:spPr/>
    </dgm:pt>
    <dgm:pt modelId="{80B28E90-94B3-4B2B-9AB5-DDEF7B85B28C}" type="pres">
      <dgm:prSet presAssocID="{BD79995C-0D58-4C78-8CF3-7B692AD77461}" presName="parentLeftMargin" presStyleLbl="node1" presStyleIdx="1" presStyleCnt="3"/>
      <dgm:spPr/>
    </dgm:pt>
    <dgm:pt modelId="{AF3E8395-C580-497C-BD8F-A79C3D5D9EEC}" type="pres">
      <dgm:prSet presAssocID="{BD79995C-0D58-4C78-8CF3-7B692AD7746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E67CFB64-1F8F-4A22-B774-CCF1186BCECC}" type="pres">
      <dgm:prSet presAssocID="{BD79995C-0D58-4C78-8CF3-7B692AD77461}" presName="negativeSpace" presStyleCnt="0"/>
      <dgm:spPr/>
    </dgm:pt>
    <dgm:pt modelId="{757BBCF7-9CDE-47A8-B90B-DF10ECB81C9E}" type="pres">
      <dgm:prSet presAssocID="{BD79995C-0D58-4C78-8CF3-7B692AD7746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4991603-9C6C-41AF-8D43-ED642AA35BFF}" type="presOf" srcId="{73BFE188-0FA6-4216-8E3A-D90A8DC0472A}" destId="{55114A37-1E68-40F9-9453-699F0C131FBB}" srcOrd="0" destOrd="2" presId="urn:microsoft.com/office/officeart/2005/8/layout/list1"/>
    <dgm:cxn modelId="{962B9E07-8611-46F8-BA47-CC29B542D466}" type="presOf" srcId="{C4399084-397D-40EC-B04E-F2DB92C8F8A9}" destId="{71DA17AC-0BF4-4723-9CA3-782E9E0ABF02}" srcOrd="0" destOrd="1" presId="urn:microsoft.com/office/officeart/2005/8/layout/list1"/>
    <dgm:cxn modelId="{D3459B10-BDB0-4AB0-84CD-F7909258149E}" srcId="{BD79995C-0D58-4C78-8CF3-7B692AD77461}" destId="{2975817C-F1B3-4C74-982F-1A4ABDBC75C7}" srcOrd="2" destOrd="0" parTransId="{1D1F99DF-D831-42D5-838E-D6A00A51FB55}" sibTransId="{B141A7A7-69A4-495C-8AEB-FFD9D69352C7}"/>
    <dgm:cxn modelId="{01DB3118-8BA7-4B97-882C-60556000C13C}" srcId="{F3852F76-D3A8-49C5-97FE-A561EA79C9F5}" destId="{5D93EEA1-2614-4121-842E-7D711C6EC6F1}" srcOrd="0" destOrd="0" parTransId="{43EBF874-9CA1-4379-99FA-FAC76E759BC7}" sibTransId="{050E4C60-4C2E-41A3-93BA-1578D0961F59}"/>
    <dgm:cxn modelId="{B11D1E20-5D3A-444B-A1B7-989174AB862B}" type="presOf" srcId="{2975817C-F1B3-4C74-982F-1A4ABDBC75C7}" destId="{757BBCF7-9CDE-47A8-B90B-DF10ECB81C9E}" srcOrd="0" destOrd="2" presId="urn:microsoft.com/office/officeart/2005/8/layout/list1"/>
    <dgm:cxn modelId="{B3F0A021-3F1D-4FF8-B786-8D81FE7EBC96}" srcId="{5D93EEA1-2614-4121-842E-7D711C6EC6F1}" destId="{C172E89D-9CCF-421A-8ACC-712AB7E199CE}" srcOrd="2" destOrd="0" parTransId="{89D8C637-322C-4BC0-AED0-CB3E73AB7370}" sibTransId="{3E515C4A-D1D1-4EB6-8746-A73E51B8DAF1}"/>
    <dgm:cxn modelId="{836BC025-B198-4B45-AAA5-8B911EEE0CD3}" srcId="{F3852F76-D3A8-49C5-97FE-A561EA79C9F5}" destId="{BD79995C-0D58-4C78-8CF3-7B692AD77461}" srcOrd="2" destOrd="0" parTransId="{559C2ED5-9C48-4357-85D0-F09E0AAC3D9A}" sibTransId="{A8C0EA57-3A7B-4935-8E4B-E0266D4C9A48}"/>
    <dgm:cxn modelId="{9E7DB72A-EACC-467C-A6F4-255F1FC30A21}" srcId="{BD79995C-0D58-4C78-8CF3-7B692AD77461}" destId="{DE41B3F1-D8D7-4E90-A770-BDB341438377}" srcOrd="0" destOrd="0" parTransId="{80995E24-AEF2-4DE8-B12F-A417A58DFA8C}" sibTransId="{FF5CDBD0-B9BF-402E-9455-FB8B83649BD0}"/>
    <dgm:cxn modelId="{1AAC5730-E66C-4DF0-AE53-94D14A23B957}" type="presOf" srcId="{F865345C-F66A-42BD-88ED-F7727C725AA8}" destId="{95FFF4BC-941F-4A4C-85FE-E64E98073DA9}" srcOrd="1" destOrd="0" presId="urn:microsoft.com/office/officeart/2005/8/layout/list1"/>
    <dgm:cxn modelId="{A0A78032-395B-4798-8EA4-E855B49939E7}" type="presOf" srcId="{DE41B3F1-D8D7-4E90-A770-BDB341438377}" destId="{757BBCF7-9CDE-47A8-B90B-DF10ECB81C9E}" srcOrd="0" destOrd="0" presId="urn:microsoft.com/office/officeart/2005/8/layout/list1"/>
    <dgm:cxn modelId="{CC7E1636-A084-4A89-B831-F34EB80C69A0}" srcId="{F865345C-F66A-42BD-88ED-F7727C725AA8}" destId="{689B0376-C3B4-49F8-A4A1-E13BCA93DF92}" srcOrd="0" destOrd="0" parTransId="{B573DBC2-6128-4302-A2B5-901A00067D85}" sibTransId="{03EC012C-4073-4AE1-A499-9BA79D9056EC}"/>
    <dgm:cxn modelId="{D80E605B-CE5A-40D4-B213-B484D2FD0709}" type="presOf" srcId="{C172E89D-9CCF-421A-8ACC-712AB7E199CE}" destId="{71DA17AC-0BF4-4723-9CA3-782E9E0ABF02}" srcOrd="0" destOrd="2" presId="urn:microsoft.com/office/officeart/2005/8/layout/list1"/>
    <dgm:cxn modelId="{54B3735C-AA8F-47D4-A1AA-47854E416DCC}" srcId="{5D93EEA1-2614-4121-842E-7D711C6EC6F1}" destId="{5CB077E0-37C0-4E8B-AC1F-0E3E3CFC3921}" srcOrd="3" destOrd="0" parTransId="{F75C1670-632D-4567-89F2-6AD96CC2F2F4}" sibTransId="{B27ABEB6-6994-43F5-AD0E-139F9AB7507B}"/>
    <dgm:cxn modelId="{41D40A5F-141F-4D5B-99D4-8D4E8DF4F0A3}" srcId="{F865345C-F66A-42BD-88ED-F7727C725AA8}" destId="{73BFE188-0FA6-4216-8E3A-D90A8DC0472A}" srcOrd="2" destOrd="0" parTransId="{BB9E993C-E9FC-42A9-A3FF-20EA5C760356}" sibTransId="{C730ACE3-FB7C-47B0-9686-87D23E6236A5}"/>
    <dgm:cxn modelId="{6B879B60-D782-4534-8EAE-88E9114202C4}" type="presOf" srcId="{AC3F6B0A-5B4D-4A47-B2D0-B3EE2A54E869}" destId="{757BBCF7-9CDE-47A8-B90B-DF10ECB81C9E}" srcOrd="0" destOrd="4" presId="urn:microsoft.com/office/officeart/2005/8/layout/list1"/>
    <dgm:cxn modelId="{53A10841-01BE-448A-BF5D-45AB01FD4448}" srcId="{5D93EEA1-2614-4121-842E-7D711C6EC6F1}" destId="{787E34C4-0027-4923-8BA8-561346687970}" srcOrd="0" destOrd="0" parTransId="{24417624-FD27-4CBE-BBF8-BA8B5BC5B29E}" sibTransId="{E2F0D609-7F3A-4E28-9251-2EF91523A9FC}"/>
    <dgm:cxn modelId="{E01F9062-CA63-4591-B533-A390535EA865}" type="presOf" srcId="{396C4910-F5E5-45FC-9CF1-4D3C92C0FC64}" destId="{757BBCF7-9CDE-47A8-B90B-DF10ECB81C9E}" srcOrd="0" destOrd="3" presId="urn:microsoft.com/office/officeart/2005/8/layout/list1"/>
    <dgm:cxn modelId="{C9F02764-6FA0-4825-83B4-5438949D7007}" type="presOf" srcId="{BD79995C-0D58-4C78-8CF3-7B692AD77461}" destId="{AF3E8395-C580-497C-BD8F-A79C3D5D9EEC}" srcOrd="1" destOrd="0" presId="urn:microsoft.com/office/officeart/2005/8/layout/list1"/>
    <dgm:cxn modelId="{9D6A9645-D7B5-4EE8-A9E9-9DBCB06064C3}" type="presOf" srcId="{5D93EEA1-2614-4121-842E-7D711C6EC6F1}" destId="{5916824E-7D18-4DE3-ABAA-967C276DE80B}" srcOrd="0" destOrd="0" presId="urn:microsoft.com/office/officeart/2005/8/layout/list1"/>
    <dgm:cxn modelId="{29A67257-72EE-46DB-8DCD-1E3A00706743}" type="presOf" srcId="{C8A84EB1-C399-4BCF-81B7-51EC2C3FB293}" destId="{55114A37-1E68-40F9-9453-699F0C131FBB}" srcOrd="0" destOrd="1" presId="urn:microsoft.com/office/officeart/2005/8/layout/list1"/>
    <dgm:cxn modelId="{ED40C677-9325-4DCF-8816-5485C53FF015}" srcId="{F3852F76-D3A8-49C5-97FE-A561EA79C9F5}" destId="{F865345C-F66A-42BD-88ED-F7727C725AA8}" srcOrd="1" destOrd="0" parTransId="{2849B73D-0C9C-4EF5-9640-B502B9D30372}" sibTransId="{7C951CE8-2F65-4682-9344-16EF5A7B557B}"/>
    <dgm:cxn modelId="{851B7F59-8F40-459F-BC34-D445CE28AA9B}" type="presOf" srcId="{5CB077E0-37C0-4E8B-AC1F-0E3E3CFC3921}" destId="{71DA17AC-0BF4-4723-9CA3-782E9E0ABF02}" srcOrd="0" destOrd="3" presId="urn:microsoft.com/office/officeart/2005/8/layout/list1"/>
    <dgm:cxn modelId="{8A0D4982-8FBA-4C77-991F-1A34908ADF2F}" type="presOf" srcId="{5D93EEA1-2614-4121-842E-7D711C6EC6F1}" destId="{50E015DA-C870-4088-9307-70CBE6A0A950}" srcOrd="1" destOrd="0" presId="urn:microsoft.com/office/officeart/2005/8/layout/list1"/>
    <dgm:cxn modelId="{7D5D4C90-19F2-40D3-B856-B2055553614B}" type="presOf" srcId="{F865345C-F66A-42BD-88ED-F7727C725AA8}" destId="{F0132486-AB16-461C-B8FA-609A06C45AD0}" srcOrd="0" destOrd="0" presId="urn:microsoft.com/office/officeart/2005/8/layout/list1"/>
    <dgm:cxn modelId="{C7A49F94-651F-4462-B07F-72F557FFDB00}" type="presOf" srcId="{F3852F76-D3A8-49C5-97FE-A561EA79C9F5}" destId="{649296D4-E4DC-41A0-9981-68761B5D776E}" srcOrd="0" destOrd="0" presId="urn:microsoft.com/office/officeart/2005/8/layout/list1"/>
    <dgm:cxn modelId="{350968AC-3F34-4AE6-BBEF-6B45F4A9EC67}" srcId="{5D93EEA1-2614-4121-842E-7D711C6EC6F1}" destId="{C4399084-397D-40EC-B04E-F2DB92C8F8A9}" srcOrd="1" destOrd="0" parTransId="{849A1F98-3D99-453D-9F36-49AE5AC58E85}" sibTransId="{56108228-E525-45DC-A7E8-6FE1EB9387C7}"/>
    <dgm:cxn modelId="{59C32EB1-77F7-4A8B-A93C-C1F9B37E3BED}" type="presOf" srcId="{787E34C4-0027-4923-8BA8-561346687970}" destId="{71DA17AC-0BF4-4723-9CA3-782E9E0ABF02}" srcOrd="0" destOrd="0" presId="urn:microsoft.com/office/officeart/2005/8/layout/list1"/>
    <dgm:cxn modelId="{1A77DCB5-6BF5-4D17-8A9F-1B016A1361A1}" type="presOf" srcId="{689B0376-C3B4-49F8-A4A1-E13BCA93DF92}" destId="{55114A37-1E68-40F9-9453-699F0C131FBB}" srcOrd="0" destOrd="0" presId="urn:microsoft.com/office/officeart/2005/8/layout/list1"/>
    <dgm:cxn modelId="{78DED3CC-71D5-407B-8B2A-3EC5232B157C}" srcId="{F865345C-F66A-42BD-88ED-F7727C725AA8}" destId="{C8A84EB1-C399-4BCF-81B7-51EC2C3FB293}" srcOrd="1" destOrd="0" parTransId="{FD112D9A-D494-4543-9E7E-986FEDDE30A0}" sibTransId="{1D9ADD97-FBBE-4AA8-8A7F-CB4F27026B0D}"/>
    <dgm:cxn modelId="{2D20E9CC-BC97-4D4B-B2E3-A8BC72F6D89D}" srcId="{BD79995C-0D58-4C78-8CF3-7B692AD77461}" destId="{396C4910-F5E5-45FC-9CF1-4D3C92C0FC64}" srcOrd="3" destOrd="0" parTransId="{0367E970-5F73-46CD-ABE0-3D0CB61559E0}" sibTransId="{1D9D4ADA-1333-426C-AA21-3D0EBF7DE435}"/>
    <dgm:cxn modelId="{6CD7EAE2-88B3-4153-9E93-A620B67FEFC1}" srcId="{BD79995C-0D58-4C78-8CF3-7B692AD77461}" destId="{AC3F6B0A-5B4D-4A47-B2D0-B3EE2A54E869}" srcOrd="4" destOrd="0" parTransId="{E1ABC0AB-036C-44E3-8FD6-AA8DB8D12E2A}" sibTransId="{934633BD-7A66-471C-87F4-4D4F2D91D7F3}"/>
    <dgm:cxn modelId="{A8DC0EED-2C33-4103-B356-87640CCEEDFE}" type="presOf" srcId="{BD79995C-0D58-4C78-8CF3-7B692AD77461}" destId="{80B28E90-94B3-4B2B-9AB5-DDEF7B85B28C}" srcOrd="0" destOrd="0" presId="urn:microsoft.com/office/officeart/2005/8/layout/list1"/>
    <dgm:cxn modelId="{3914C7F2-E36E-485B-A5F3-025FA2C71E65}" type="presOf" srcId="{6217F911-1AEF-4434-A610-7D906CF07E55}" destId="{757BBCF7-9CDE-47A8-B90B-DF10ECB81C9E}" srcOrd="0" destOrd="1" presId="urn:microsoft.com/office/officeart/2005/8/layout/list1"/>
    <dgm:cxn modelId="{882B55F9-76D6-4F14-A7A5-1EBA7C32B490}" srcId="{BD79995C-0D58-4C78-8CF3-7B692AD77461}" destId="{6217F911-1AEF-4434-A610-7D906CF07E55}" srcOrd="1" destOrd="0" parTransId="{FD0E6509-B2DE-4A74-AF5F-200FE29BB78A}" sibTransId="{22E7ECBF-6734-4F78-A1ED-4FCE9BB5367C}"/>
    <dgm:cxn modelId="{BC69A35E-8285-422C-9027-25AA2144D42E}" type="presParOf" srcId="{649296D4-E4DC-41A0-9981-68761B5D776E}" destId="{2D0C5392-1466-4AAB-93A5-166EB2D3EF2B}" srcOrd="0" destOrd="0" presId="urn:microsoft.com/office/officeart/2005/8/layout/list1"/>
    <dgm:cxn modelId="{6A795448-4F03-4586-B048-4AC48F4FD136}" type="presParOf" srcId="{2D0C5392-1466-4AAB-93A5-166EB2D3EF2B}" destId="{5916824E-7D18-4DE3-ABAA-967C276DE80B}" srcOrd="0" destOrd="0" presId="urn:microsoft.com/office/officeart/2005/8/layout/list1"/>
    <dgm:cxn modelId="{77912A19-F28B-4782-B0D1-3D89F6B1BDEB}" type="presParOf" srcId="{2D0C5392-1466-4AAB-93A5-166EB2D3EF2B}" destId="{50E015DA-C870-4088-9307-70CBE6A0A950}" srcOrd="1" destOrd="0" presId="urn:microsoft.com/office/officeart/2005/8/layout/list1"/>
    <dgm:cxn modelId="{5536AD8B-9472-4F77-BC9E-F00509E4CCDA}" type="presParOf" srcId="{649296D4-E4DC-41A0-9981-68761B5D776E}" destId="{AD5558F4-7AF6-43C2-A2C8-DC7F68CB6905}" srcOrd="1" destOrd="0" presId="urn:microsoft.com/office/officeart/2005/8/layout/list1"/>
    <dgm:cxn modelId="{1303F003-8CA7-464C-AC94-5A1CFBD67B6B}" type="presParOf" srcId="{649296D4-E4DC-41A0-9981-68761B5D776E}" destId="{71DA17AC-0BF4-4723-9CA3-782E9E0ABF02}" srcOrd="2" destOrd="0" presId="urn:microsoft.com/office/officeart/2005/8/layout/list1"/>
    <dgm:cxn modelId="{E94A0CAF-01FB-46A6-9B6B-0EDE620B7FBA}" type="presParOf" srcId="{649296D4-E4DC-41A0-9981-68761B5D776E}" destId="{8D121D0C-621C-4249-84ED-3E37DA5ED9ED}" srcOrd="3" destOrd="0" presId="urn:microsoft.com/office/officeart/2005/8/layout/list1"/>
    <dgm:cxn modelId="{65BEDD23-E700-463C-B28D-E92E4746D94A}" type="presParOf" srcId="{649296D4-E4DC-41A0-9981-68761B5D776E}" destId="{418E664B-8EC9-434B-AFCC-82417343F4DC}" srcOrd="4" destOrd="0" presId="urn:microsoft.com/office/officeart/2005/8/layout/list1"/>
    <dgm:cxn modelId="{FC34BF53-6575-4850-BA6B-B28DFC1852CA}" type="presParOf" srcId="{418E664B-8EC9-434B-AFCC-82417343F4DC}" destId="{F0132486-AB16-461C-B8FA-609A06C45AD0}" srcOrd="0" destOrd="0" presId="urn:microsoft.com/office/officeart/2005/8/layout/list1"/>
    <dgm:cxn modelId="{D9A5877C-1A55-47B9-9951-317E40962402}" type="presParOf" srcId="{418E664B-8EC9-434B-AFCC-82417343F4DC}" destId="{95FFF4BC-941F-4A4C-85FE-E64E98073DA9}" srcOrd="1" destOrd="0" presId="urn:microsoft.com/office/officeart/2005/8/layout/list1"/>
    <dgm:cxn modelId="{B29D3B4D-2771-4CE7-95C1-718DB55329E7}" type="presParOf" srcId="{649296D4-E4DC-41A0-9981-68761B5D776E}" destId="{BB6E862E-0F52-4A52-8C14-D1BC4AB2D4AD}" srcOrd="5" destOrd="0" presId="urn:microsoft.com/office/officeart/2005/8/layout/list1"/>
    <dgm:cxn modelId="{4FCD1072-454E-47CB-8BA7-5CB43AEC9280}" type="presParOf" srcId="{649296D4-E4DC-41A0-9981-68761B5D776E}" destId="{55114A37-1E68-40F9-9453-699F0C131FBB}" srcOrd="6" destOrd="0" presId="urn:microsoft.com/office/officeart/2005/8/layout/list1"/>
    <dgm:cxn modelId="{597F6CF1-F349-4D2E-B8A2-2DB855B7FF64}" type="presParOf" srcId="{649296D4-E4DC-41A0-9981-68761B5D776E}" destId="{D411C3F9-0259-47E6-A302-04B8819CB306}" srcOrd="7" destOrd="0" presId="urn:microsoft.com/office/officeart/2005/8/layout/list1"/>
    <dgm:cxn modelId="{FD1FBB9A-9DCB-45F1-AA97-D31B984CC1E3}" type="presParOf" srcId="{649296D4-E4DC-41A0-9981-68761B5D776E}" destId="{F7EB0711-E3F5-471D-9F4E-6075B04C5368}" srcOrd="8" destOrd="0" presId="urn:microsoft.com/office/officeart/2005/8/layout/list1"/>
    <dgm:cxn modelId="{1E3372AF-1BF0-49D8-8C20-6A20D5690D76}" type="presParOf" srcId="{F7EB0711-E3F5-471D-9F4E-6075B04C5368}" destId="{80B28E90-94B3-4B2B-9AB5-DDEF7B85B28C}" srcOrd="0" destOrd="0" presId="urn:microsoft.com/office/officeart/2005/8/layout/list1"/>
    <dgm:cxn modelId="{8BC0A513-C40A-476A-B68C-D0DDACEFD7DA}" type="presParOf" srcId="{F7EB0711-E3F5-471D-9F4E-6075B04C5368}" destId="{AF3E8395-C580-497C-BD8F-A79C3D5D9EEC}" srcOrd="1" destOrd="0" presId="urn:microsoft.com/office/officeart/2005/8/layout/list1"/>
    <dgm:cxn modelId="{D31B036B-6159-46C3-930D-729C5D28C9C3}" type="presParOf" srcId="{649296D4-E4DC-41A0-9981-68761B5D776E}" destId="{E67CFB64-1F8F-4A22-B774-CCF1186BCECC}" srcOrd="9" destOrd="0" presId="urn:microsoft.com/office/officeart/2005/8/layout/list1"/>
    <dgm:cxn modelId="{33DC0B51-91E1-4137-9115-15E902E8887F}" type="presParOf" srcId="{649296D4-E4DC-41A0-9981-68761B5D776E}" destId="{757BBCF7-9CDE-47A8-B90B-DF10ECB81C9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8B57BBD-85A3-4EC0-9DD4-AEEA42CB0AA9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DA2A60D-2DC9-4918-97A1-72A9ADE83BF3}">
      <dgm:prSet phldrT="[Text]"/>
      <dgm:spPr/>
      <dgm:t>
        <a:bodyPr/>
        <a:lstStyle/>
        <a:p>
          <a:r>
            <a:rPr lang="en-GB" dirty="0"/>
            <a:t>Do</a:t>
          </a:r>
        </a:p>
      </dgm:t>
    </dgm:pt>
    <dgm:pt modelId="{FCE4784D-C350-4FC4-A589-47FFCBD61350}" type="parTrans" cxnId="{DBFA3D68-DB87-4912-BC65-F3A267CB4D1A}">
      <dgm:prSet/>
      <dgm:spPr/>
      <dgm:t>
        <a:bodyPr/>
        <a:lstStyle/>
        <a:p>
          <a:endParaRPr lang="en-GB"/>
        </a:p>
      </dgm:t>
    </dgm:pt>
    <dgm:pt modelId="{08FAAD2B-92E1-4EEB-8646-D8FCC8943357}" type="sibTrans" cxnId="{DBFA3D68-DB87-4912-BC65-F3A267CB4D1A}">
      <dgm:prSet/>
      <dgm:spPr/>
      <dgm:t>
        <a:bodyPr/>
        <a:lstStyle/>
        <a:p>
          <a:endParaRPr lang="en-GB"/>
        </a:p>
      </dgm:t>
    </dgm:pt>
    <dgm:pt modelId="{8A569FB9-99F4-49ED-95C1-8D4AD29FCF32}">
      <dgm:prSet phldrT="[Text]"/>
      <dgm:spPr/>
      <dgm:t>
        <a:bodyPr/>
        <a:lstStyle/>
        <a:p>
          <a:r>
            <a:rPr lang="en-GB" dirty="0"/>
            <a:t>Justify recommendations</a:t>
          </a:r>
        </a:p>
      </dgm:t>
    </dgm:pt>
    <dgm:pt modelId="{F1DB94A5-8746-4D3B-A49B-6768AA17EC2E}" type="parTrans" cxnId="{5D797B21-EDE8-44F2-BF11-D16AB7581D4A}">
      <dgm:prSet/>
      <dgm:spPr/>
      <dgm:t>
        <a:bodyPr/>
        <a:lstStyle/>
        <a:p>
          <a:endParaRPr lang="en-GB"/>
        </a:p>
      </dgm:t>
    </dgm:pt>
    <dgm:pt modelId="{CCB78947-FB76-4806-A8C7-EBE316F803ED}" type="sibTrans" cxnId="{5D797B21-EDE8-44F2-BF11-D16AB7581D4A}">
      <dgm:prSet/>
      <dgm:spPr/>
      <dgm:t>
        <a:bodyPr/>
        <a:lstStyle/>
        <a:p>
          <a:endParaRPr lang="en-GB"/>
        </a:p>
      </dgm:t>
    </dgm:pt>
    <dgm:pt modelId="{BDD5EEA2-58E6-413F-88DA-4F505A959BF5}">
      <dgm:prSet phldrT="[Text]"/>
      <dgm:spPr/>
      <dgm:t>
        <a:bodyPr/>
        <a:lstStyle/>
        <a:p>
          <a:r>
            <a:rPr lang="en-GB" dirty="0"/>
            <a:t>Don’t</a:t>
          </a:r>
        </a:p>
      </dgm:t>
    </dgm:pt>
    <dgm:pt modelId="{7B2799ED-33C2-45E8-8FAA-D11DCC2E3B9A}" type="parTrans" cxnId="{7FCDF38C-EF35-44A8-842E-E9FC3450FF78}">
      <dgm:prSet/>
      <dgm:spPr/>
      <dgm:t>
        <a:bodyPr/>
        <a:lstStyle/>
        <a:p>
          <a:endParaRPr lang="en-GB"/>
        </a:p>
      </dgm:t>
    </dgm:pt>
    <dgm:pt modelId="{C1A3481E-1D14-4D87-86A3-1BA172EEB4DF}" type="sibTrans" cxnId="{7FCDF38C-EF35-44A8-842E-E9FC3450FF78}">
      <dgm:prSet/>
      <dgm:spPr/>
      <dgm:t>
        <a:bodyPr/>
        <a:lstStyle/>
        <a:p>
          <a:endParaRPr lang="en-GB"/>
        </a:p>
      </dgm:t>
    </dgm:pt>
    <dgm:pt modelId="{04FB0A68-C00E-4D02-8D4D-8CE5432AFC0D}">
      <dgm:prSet phldrT="[Text]"/>
      <dgm:spPr/>
      <dgm:t>
        <a:bodyPr/>
        <a:lstStyle/>
        <a:p>
          <a:r>
            <a:rPr lang="en-GB" dirty="0"/>
            <a:t>Recommend work beyond the scope of the article</a:t>
          </a:r>
        </a:p>
      </dgm:t>
    </dgm:pt>
    <dgm:pt modelId="{545E3704-A8FB-46B5-BBA9-ED3F2984B83B}" type="parTrans" cxnId="{A8E4D46B-B027-4BCB-92E3-9D7F87CF9D20}">
      <dgm:prSet/>
      <dgm:spPr/>
      <dgm:t>
        <a:bodyPr/>
        <a:lstStyle/>
        <a:p>
          <a:endParaRPr lang="en-GB"/>
        </a:p>
      </dgm:t>
    </dgm:pt>
    <dgm:pt modelId="{FB9B6075-D4BC-4F26-A08D-1936592AC1A0}" type="sibTrans" cxnId="{A8E4D46B-B027-4BCB-92E3-9D7F87CF9D20}">
      <dgm:prSet/>
      <dgm:spPr/>
      <dgm:t>
        <a:bodyPr/>
        <a:lstStyle/>
        <a:p>
          <a:endParaRPr lang="en-GB"/>
        </a:p>
      </dgm:t>
    </dgm:pt>
    <dgm:pt modelId="{F41C985A-0C52-4093-A484-1C38A75C202F}">
      <dgm:prSet phldrT="[Text]"/>
      <dgm:spPr/>
      <dgm:t>
        <a:bodyPr/>
        <a:lstStyle/>
        <a:p>
          <a:r>
            <a:rPr lang="en-GB" dirty="0"/>
            <a:t>Tell the authors exactly what to do (it is their work)</a:t>
          </a:r>
        </a:p>
      </dgm:t>
    </dgm:pt>
    <dgm:pt modelId="{A0F18382-17C2-4182-8C60-7C757CCD7EBE}" type="parTrans" cxnId="{941A0AB8-8E53-44DA-BD35-154FCBDF0092}">
      <dgm:prSet/>
      <dgm:spPr/>
      <dgm:t>
        <a:bodyPr/>
        <a:lstStyle/>
        <a:p>
          <a:endParaRPr lang="en-GB"/>
        </a:p>
      </dgm:t>
    </dgm:pt>
    <dgm:pt modelId="{9B429A53-DF5A-406F-A678-FFCFDF1C9E4F}" type="sibTrans" cxnId="{941A0AB8-8E53-44DA-BD35-154FCBDF0092}">
      <dgm:prSet/>
      <dgm:spPr/>
      <dgm:t>
        <a:bodyPr/>
        <a:lstStyle/>
        <a:p>
          <a:endParaRPr lang="en-GB"/>
        </a:p>
      </dgm:t>
    </dgm:pt>
    <dgm:pt modelId="{DA04FD50-E82E-4F87-BC6D-C01542D3EC72}">
      <dgm:prSet phldrT="[Text]"/>
      <dgm:spPr/>
      <dgm:t>
        <a:bodyPr/>
        <a:lstStyle/>
        <a:p>
          <a:r>
            <a:rPr lang="en-GB" dirty="0"/>
            <a:t>Be thorough as you may not see the manuscript again</a:t>
          </a:r>
        </a:p>
      </dgm:t>
    </dgm:pt>
    <dgm:pt modelId="{C7BC10B0-9513-4748-AE9E-52A37225B227}" type="parTrans" cxnId="{0A1C3373-61DA-483D-BF7A-634D2954132B}">
      <dgm:prSet/>
      <dgm:spPr/>
      <dgm:t>
        <a:bodyPr/>
        <a:lstStyle/>
        <a:p>
          <a:endParaRPr lang="en-GB"/>
        </a:p>
      </dgm:t>
    </dgm:pt>
    <dgm:pt modelId="{CA6FA57A-D820-4527-A41D-AB415C1A68BB}" type="sibTrans" cxnId="{0A1C3373-61DA-483D-BF7A-634D2954132B}">
      <dgm:prSet/>
      <dgm:spPr/>
      <dgm:t>
        <a:bodyPr/>
        <a:lstStyle/>
        <a:p>
          <a:endParaRPr lang="en-GB"/>
        </a:p>
      </dgm:t>
    </dgm:pt>
    <dgm:pt modelId="{15B46A16-0B97-42EE-A742-9DAFA068438E}">
      <dgm:prSet phldrT="[Text]"/>
      <dgm:spPr/>
      <dgm:t>
        <a:bodyPr/>
        <a:lstStyle/>
        <a:p>
          <a:r>
            <a:rPr lang="en-GB" dirty="0"/>
            <a:t>Use the review as an opportunity to promote your own work</a:t>
          </a:r>
        </a:p>
      </dgm:t>
    </dgm:pt>
    <dgm:pt modelId="{97BDC4DC-991F-40D1-9B28-DB163F31BB4D}" type="parTrans" cxnId="{F000B0B1-AD91-40FB-8E45-4A66DD5E70DC}">
      <dgm:prSet/>
      <dgm:spPr/>
      <dgm:t>
        <a:bodyPr/>
        <a:lstStyle/>
        <a:p>
          <a:endParaRPr lang="en-GB"/>
        </a:p>
      </dgm:t>
    </dgm:pt>
    <dgm:pt modelId="{A9177852-C6FA-490F-BC2E-8A15190F15E5}" type="sibTrans" cxnId="{F000B0B1-AD91-40FB-8E45-4A66DD5E70DC}">
      <dgm:prSet/>
      <dgm:spPr/>
      <dgm:t>
        <a:bodyPr/>
        <a:lstStyle/>
        <a:p>
          <a:endParaRPr lang="en-GB"/>
        </a:p>
      </dgm:t>
    </dgm:pt>
    <dgm:pt modelId="{0B3FEEBB-04A6-408D-ABD3-ECB85EA67F5E}">
      <dgm:prSet phldrT="[Text]"/>
      <dgm:spPr/>
      <dgm:t>
        <a:bodyPr/>
        <a:lstStyle/>
        <a:p>
          <a:r>
            <a:rPr lang="en-GB" dirty="0"/>
            <a:t>Focus too much on spelling and grammar</a:t>
          </a:r>
        </a:p>
      </dgm:t>
    </dgm:pt>
    <dgm:pt modelId="{0C755523-4BAC-4256-848A-6289BB2CA2E6}" type="parTrans" cxnId="{44E101CD-29F1-4162-9D2A-75E85ED9C7DB}">
      <dgm:prSet/>
      <dgm:spPr/>
      <dgm:t>
        <a:bodyPr/>
        <a:lstStyle/>
        <a:p>
          <a:endParaRPr lang="en-GB"/>
        </a:p>
      </dgm:t>
    </dgm:pt>
    <dgm:pt modelId="{D619F0A6-E586-4519-A4AA-2727303E46EF}" type="sibTrans" cxnId="{44E101CD-29F1-4162-9D2A-75E85ED9C7DB}">
      <dgm:prSet/>
      <dgm:spPr/>
      <dgm:t>
        <a:bodyPr/>
        <a:lstStyle/>
        <a:p>
          <a:endParaRPr lang="en-GB"/>
        </a:p>
      </dgm:t>
    </dgm:pt>
    <dgm:pt modelId="{E15B901B-1DF1-4F47-8DAA-36A0C6B10B26}">
      <dgm:prSet phldrT="[Text]"/>
      <dgm:spPr/>
      <dgm:t>
        <a:bodyPr/>
        <a:lstStyle/>
        <a:p>
          <a:r>
            <a:rPr lang="en-GB" dirty="0"/>
            <a:t>Be professional, respectful, and constructive</a:t>
          </a:r>
        </a:p>
      </dgm:t>
    </dgm:pt>
    <dgm:pt modelId="{A8FF84EF-B91D-4FC3-814A-25EBCA5820AA}" type="parTrans" cxnId="{4D4D33C8-60B2-4278-B384-D7B0730E0C27}">
      <dgm:prSet/>
      <dgm:spPr/>
      <dgm:t>
        <a:bodyPr/>
        <a:lstStyle/>
        <a:p>
          <a:endParaRPr lang="en-GB"/>
        </a:p>
      </dgm:t>
    </dgm:pt>
    <dgm:pt modelId="{E515A88C-7F31-469D-B324-2251536B4BB6}" type="sibTrans" cxnId="{4D4D33C8-60B2-4278-B384-D7B0730E0C27}">
      <dgm:prSet/>
      <dgm:spPr/>
      <dgm:t>
        <a:bodyPr/>
        <a:lstStyle/>
        <a:p>
          <a:endParaRPr lang="en-GB"/>
        </a:p>
      </dgm:t>
    </dgm:pt>
    <dgm:pt modelId="{6622C76F-B8F3-4D4C-84B5-4A780ACC2EAB}">
      <dgm:prSet phldrT="[Text]"/>
      <dgm:spPr/>
      <dgm:t>
        <a:bodyPr/>
        <a:lstStyle/>
        <a:p>
          <a:r>
            <a:rPr lang="en-GB" dirty="0"/>
            <a:t>Be specific and clear so authors understand your point</a:t>
          </a:r>
        </a:p>
      </dgm:t>
    </dgm:pt>
    <dgm:pt modelId="{86D5C20A-5F1B-41DF-B02D-610D978074ED}" type="parTrans" cxnId="{DAF4A8BC-6C05-44B1-A72A-1137062F653B}">
      <dgm:prSet/>
      <dgm:spPr/>
      <dgm:t>
        <a:bodyPr/>
        <a:lstStyle/>
        <a:p>
          <a:endParaRPr lang="en-GB"/>
        </a:p>
      </dgm:t>
    </dgm:pt>
    <dgm:pt modelId="{A1F3B8F8-8B6E-4B66-9AA2-2ACDD7253FCD}" type="sibTrans" cxnId="{DAF4A8BC-6C05-44B1-A72A-1137062F653B}">
      <dgm:prSet/>
      <dgm:spPr/>
      <dgm:t>
        <a:bodyPr/>
        <a:lstStyle/>
        <a:p>
          <a:endParaRPr lang="en-GB"/>
        </a:p>
      </dgm:t>
    </dgm:pt>
    <dgm:pt modelId="{15979D3D-F835-4BA7-8C92-C81B86C31080}">
      <dgm:prSet phldrT="[Text]"/>
      <dgm:spPr/>
      <dgm:t>
        <a:bodyPr/>
        <a:lstStyle/>
        <a:p>
          <a:r>
            <a:rPr lang="en-GB" dirty="0"/>
            <a:t>Say what you liked about the work as well</a:t>
          </a:r>
        </a:p>
      </dgm:t>
    </dgm:pt>
    <dgm:pt modelId="{8600FDA6-82DB-4FA3-A62B-59987CDA7944}" type="parTrans" cxnId="{1C7F5999-9313-4627-98D3-C86BB405C4D4}">
      <dgm:prSet/>
      <dgm:spPr/>
      <dgm:t>
        <a:bodyPr/>
        <a:lstStyle/>
        <a:p>
          <a:endParaRPr lang="en-GB"/>
        </a:p>
      </dgm:t>
    </dgm:pt>
    <dgm:pt modelId="{B102F50F-DA8F-4F46-981E-5F07A16B5E41}" type="sibTrans" cxnId="{1C7F5999-9313-4627-98D3-C86BB405C4D4}">
      <dgm:prSet/>
      <dgm:spPr/>
      <dgm:t>
        <a:bodyPr/>
        <a:lstStyle/>
        <a:p>
          <a:endParaRPr lang="en-GB"/>
        </a:p>
      </dgm:t>
    </dgm:pt>
    <dgm:pt modelId="{275FEC5B-0E99-440E-A94E-3ECE4005C894}">
      <dgm:prSet phldrT="[Text]"/>
      <dgm:spPr/>
      <dgm:t>
        <a:bodyPr/>
        <a:lstStyle/>
        <a:p>
          <a:r>
            <a:rPr lang="en-GB" dirty="0"/>
            <a:t>Submit without proof reading your review</a:t>
          </a:r>
        </a:p>
      </dgm:t>
    </dgm:pt>
    <dgm:pt modelId="{54E0CB93-0CCD-4A7C-8581-30D1780F8729}" type="parTrans" cxnId="{3194D2B0-08BD-4FBD-9559-B3D31150E4B1}">
      <dgm:prSet/>
      <dgm:spPr/>
      <dgm:t>
        <a:bodyPr/>
        <a:lstStyle/>
        <a:p>
          <a:endParaRPr lang="en-GB"/>
        </a:p>
      </dgm:t>
    </dgm:pt>
    <dgm:pt modelId="{95B66DB2-262F-4BF3-989A-9B81A6922DF4}" type="sibTrans" cxnId="{3194D2B0-08BD-4FBD-9559-B3D31150E4B1}">
      <dgm:prSet/>
      <dgm:spPr/>
      <dgm:t>
        <a:bodyPr/>
        <a:lstStyle/>
        <a:p>
          <a:endParaRPr lang="en-GB"/>
        </a:p>
      </dgm:t>
    </dgm:pt>
    <dgm:pt modelId="{A5CA07BA-6A75-430C-87F0-242A00175C04}" type="pres">
      <dgm:prSet presAssocID="{38B57BBD-85A3-4EC0-9DD4-AEEA42CB0AA9}" presName="Name0" presStyleCnt="0">
        <dgm:presLayoutVars>
          <dgm:dir/>
          <dgm:animLvl val="lvl"/>
          <dgm:resizeHandles val="exact"/>
        </dgm:presLayoutVars>
      </dgm:prSet>
      <dgm:spPr/>
    </dgm:pt>
    <dgm:pt modelId="{FCCD73FF-1CFF-46ED-B78F-CB238D30E850}" type="pres">
      <dgm:prSet presAssocID="{7DA2A60D-2DC9-4918-97A1-72A9ADE83BF3}" presName="vertFlow" presStyleCnt="0"/>
      <dgm:spPr/>
    </dgm:pt>
    <dgm:pt modelId="{25DE6566-6B15-4AA1-B589-0C98E154DCBC}" type="pres">
      <dgm:prSet presAssocID="{7DA2A60D-2DC9-4918-97A1-72A9ADE83BF3}" presName="header" presStyleLbl="node1" presStyleIdx="0" presStyleCnt="2"/>
      <dgm:spPr/>
    </dgm:pt>
    <dgm:pt modelId="{3F645FA3-F45E-40DB-B2BC-08D550290ACA}" type="pres">
      <dgm:prSet presAssocID="{F1DB94A5-8746-4D3B-A49B-6768AA17EC2E}" presName="parTrans" presStyleLbl="sibTrans2D1" presStyleIdx="0" presStyleCnt="10"/>
      <dgm:spPr/>
    </dgm:pt>
    <dgm:pt modelId="{91D8D45A-5106-4D64-879B-0992D1922FFB}" type="pres">
      <dgm:prSet presAssocID="{8A569FB9-99F4-49ED-95C1-8D4AD29FCF32}" presName="child" presStyleLbl="alignAccFollowNode1" presStyleIdx="0" presStyleCnt="10">
        <dgm:presLayoutVars>
          <dgm:chMax val="0"/>
          <dgm:bulletEnabled val="1"/>
        </dgm:presLayoutVars>
      </dgm:prSet>
      <dgm:spPr/>
    </dgm:pt>
    <dgm:pt modelId="{FA5D9172-D2E3-45B3-A0B7-D4D5AA975703}" type="pres">
      <dgm:prSet presAssocID="{CCB78947-FB76-4806-A8C7-EBE316F803ED}" presName="sibTrans" presStyleLbl="sibTrans2D1" presStyleIdx="1" presStyleCnt="10"/>
      <dgm:spPr/>
    </dgm:pt>
    <dgm:pt modelId="{01582B4F-D9E5-4182-BB24-7D4D820BCDC6}" type="pres">
      <dgm:prSet presAssocID="{6622C76F-B8F3-4D4C-84B5-4A780ACC2EAB}" presName="child" presStyleLbl="alignAccFollowNode1" presStyleIdx="1" presStyleCnt="10">
        <dgm:presLayoutVars>
          <dgm:chMax val="0"/>
          <dgm:bulletEnabled val="1"/>
        </dgm:presLayoutVars>
      </dgm:prSet>
      <dgm:spPr/>
    </dgm:pt>
    <dgm:pt modelId="{C51A7385-6185-4600-BCFA-F4145D04EEFF}" type="pres">
      <dgm:prSet presAssocID="{A1F3B8F8-8B6E-4B66-9AA2-2ACDD7253FCD}" presName="sibTrans" presStyleLbl="sibTrans2D1" presStyleIdx="2" presStyleCnt="10"/>
      <dgm:spPr/>
    </dgm:pt>
    <dgm:pt modelId="{DE50FCD2-6BCF-4109-90E0-BEBD49788398}" type="pres">
      <dgm:prSet presAssocID="{DA04FD50-E82E-4F87-BC6D-C01542D3EC72}" presName="child" presStyleLbl="alignAccFollowNode1" presStyleIdx="2" presStyleCnt="10">
        <dgm:presLayoutVars>
          <dgm:chMax val="0"/>
          <dgm:bulletEnabled val="1"/>
        </dgm:presLayoutVars>
      </dgm:prSet>
      <dgm:spPr/>
    </dgm:pt>
    <dgm:pt modelId="{DA4734EA-573C-48B1-887D-65A087CB0EB5}" type="pres">
      <dgm:prSet presAssocID="{CA6FA57A-D820-4527-A41D-AB415C1A68BB}" presName="sibTrans" presStyleLbl="sibTrans2D1" presStyleIdx="3" presStyleCnt="10"/>
      <dgm:spPr/>
    </dgm:pt>
    <dgm:pt modelId="{695D4A0D-3291-48BE-B8F5-55CBC9450A3A}" type="pres">
      <dgm:prSet presAssocID="{E15B901B-1DF1-4F47-8DAA-36A0C6B10B26}" presName="child" presStyleLbl="alignAccFollowNode1" presStyleIdx="3" presStyleCnt="10">
        <dgm:presLayoutVars>
          <dgm:chMax val="0"/>
          <dgm:bulletEnabled val="1"/>
        </dgm:presLayoutVars>
      </dgm:prSet>
      <dgm:spPr/>
    </dgm:pt>
    <dgm:pt modelId="{758962F1-F332-4AFF-A01B-789F69BE7A00}" type="pres">
      <dgm:prSet presAssocID="{E515A88C-7F31-469D-B324-2251536B4BB6}" presName="sibTrans" presStyleLbl="sibTrans2D1" presStyleIdx="4" presStyleCnt="10"/>
      <dgm:spPr/>
    </dgm:pt>
    <dgm:pt modelId="{8F926622-1950-4ED1-93E0-FFCB7B13F950}" type="pres">
      <dgm:prSet presAssocID="{15979D3D-F835-4BA7-8C92-C81B86C31080}" presName="child" presStyleLbl="alignAccFollowNode1" presStyleIdx="4" presStyleCnt="10">
        <dgm:presLayoutVars>
          <dgm:chMax val="0"/>
          <dgm:bulletEnabled val="1"/>
        </dgm:presLayoutVars>
      </dgm:prSet>
      <dgm:spPr/>
    </dgm:pt>
    <dgm:pt modelId="{2C6AC25B-5031-44EE-A50B-CDB6F88C912F}" type="pres">
      <dgm:prSet presAssocID="{7DA2A60D-2DC9-4918-97A1-72A9ADE83BF3}" presName="hSp" presStyleCnt="0"/>
      <dgm:spPr/>
    </dgm:pt>
    <dgm:pt modelId="{05DB03E9-A11A-4DF0-ABFD-EE7DADC6635E}" type="pres">
      <dgm:prSet presAssocID="{BDD5EEA2-58E6-413F-88DA-4F505A959BF5}" presName="vertFlow" presStyleCnt="0"/>
      <dgm:spPr/>
    </dgm:pt>
    <dgm:pt modelId="{3AC73AFE-3685-49E9-B384-741850516827}" type="pres">
      <dgm:prSet presAssocID="{BDD5EEA2-58E6-413F-88DA-4F505A959BF5}" presName="header" presStyleLbl="node1" presStyleIdx="1" presStyleCnt="2"/>
      <dgm:spPr/>
    </dgm:pt>
    <dgm:pt modelId="{E0C20306-6941-4E5B-8FEF-1FF0575991EE}" type="pres">
      <dgm:prSet presAssocID="{545E3704-A8FB-46B5-BBA9-ED3F2984B83B}" presName="parTrans" presStyleLbl="sibTrans2D1" presStyleIdx="5" presStyleCnt="10"/>
      <dgm:spPr/>
    </dgm:pt>
    <dgm:pt modelId="{81E15D7A-D4C9-4AF7-B644-79C08ED5436C}" type="pres">
      <dgm:prSet presAssocID="{04FB0A68-C00E-4D02-8D4D-8CE5432AFC0D}" presName="child" presStyleLbl="alignAccFollowNode1" presStyleIdx="5" presStyleCnt="10">
        <dgm:presLayoutVars>
          <dgm:chMax val="0"/>
          <dgm:bulletEnabled val="1"/>
        </dgm:presLayoutVars>
      </dgm:prSet>
      <dgm:spPr/>
    </dgm:pt>
    <dgm:pt modelId="{D448FD3A-9B15-400D-BCC4-773D0DA94EF1}" type="pres">
      <dgm:prSet presAssocID="{FB9B6075-D4BC-4F26-A08D-1936592AC1A0}" presName="sibTrans" presStyleLbl="sibTrans2D1" presStyleIdx="6" presStyleCnt="10"/>
      <dgm:spPr/>
    </dgm:pt>
    <dgm:pt modelId="{F9112BEC-C5A1-4DEB-B45F-E456ADF5AEC4}" type="pres">
      <dgm:prSet presAssocID="{F41C985A-0C52-4093-A484-1C38A75C202F}" presName="child" presStyleLbl="alignAccFollowNode1" presStyleIdx="6" presStyleCnt="10">
        <dgm:presLayoutVars>
          <dgm:chMax val="0"/>
          <dgm:bulletEnabled val="1"/>
        </dgm:presLayoutVars>
      </dgm:prSet>
      <dgm:spPr/>
    </dgm:pt>
    <dgm:pt modelId="{F76CB131-C0D4-48EB-8921-C06BA531C5A0}" type="pres">
      <dgm:prSet presAssocID="{9B429A53-DF5A-406F-A678-FFCFDF1C9E4F}" presName="sibTrans" presStyleLbl="sibTrans2D1" presStyleIdx="7" presStyleCnt="10"/>
      <dgm:spPr/>
    </dgm:pt>
    <dgm:pt modelId="{C4FB6DE3-8534-4549-905F-72042E7887B4}" type="pres">
      <dgm:prSet presAssocID="{15B46A16-0B97-42EE-A742-9DAFA068438E}" presName="child" presStyleLbl="alignAccFollowNode1" presStyleIdx="7" presStyleCnt="10">
        <dgm:presLayoutVars>
          <dgm:chMax val="0"/>
          <dgm:bulletEnabled val="1"/>
        </dgm:presLayoutVars>
      </dgm:prSet>
      <dgm:spPr/>
    </dgm:pt>
    <dgm:pt modelId="{9846FDCC-E667-4DB1-8C16-4CEDE2F7B7E4}" type="pres">
      <dgm:prSet presAssocID="{A9177852-C6FA-490F-BC2E-8A15190F15E5}" presName="sibTrans" presStyleLbl="sibTrans2D1" presStyleIdx="8" presStyleCnt="10"/>
      <dgm:spPr/>
    </dgm:pt>
    <dgm:pt modelId="{717EF5E4-1C64-4557-8F36-2B83743A3BE3}" type="pres">
      <dgm:prSet presAssocID="{0B3FEEBB-04A6-408D-ABD3-ECB85EA67F5E}" presName="child" presStyleLbl="alignAccFollowNode1" presStyleIdx="8" presStyleCnt="10">
        <dgm:presLayoutVars>
          <dgm:chMax val="0"/>
          <dgm:bulletEnabled val="1"/>
        </dgm:presLayoutVars>
      </dgm:prSet>
      <dgm:spPr/>
    </dgm:pt>
    <dgm:pt modelId="{2A727BC9-6F07-4E84-9EAE-06171CF61B8F}" type="pres">
      <dgm:prSet presAssocID="{D619F0A6-E586-4519-A4AA-2727303E46EF}" presName="sibTrans" presStyleLbl="sibTrans2D1" presStyleIdx="9" presStyleCnt="10"/>
      <dgm:spPr/>
    </dgm:pt>
    <dgm:pt modelId="{9EC452BB-6D99-4F0C-BBE5-E3604F3FC7DF}" type="pres">
      <dgm:prSet presAssocID="{275FEC5B-0E99-440E-A94E-3ECE4005C894}" presName="child" presStyleLbl="alignAccFollowNode1" presStyleIdx="9" presStyleCnt="10">
        <dgm:presLayoutVars>
          <dgm:chMax val="0"/>
          <dgm:bulletEnabled val="1"/>
        </dgm:presLayoutVars>
      </dgm:prSet>
      <dgm:spPr/>
    </dgm:pt>
  </dgm:ptLst>
  <dgm:cxnLst>
    <dgm:cxn modelId="{C2184E01-55E1-4E3F-A8FF-7E40B283B85D}" type="presOf" srcId="{7DA2A60D-2DC9-4918-97A1-72A9ADE83BF3}" destId="{25DE6566-6B15-4AA1-B589-0C98E154DCBC}" srcOrd="0" destOrd="0" presId="urn:microsoft.com/office/officeart/2005/8/layout/lProcess1"/>
    <dgm:cxn modelId="{3A65A916-3713-4C2A-85BD-0CCE242E381E}" type="presOf" srcId="{A1F3B8F8-8B6E-4B66-9AA2-2ACDD7253FCD}" destId="{C51A7385-6185-4600-BCFA-F4145D04EEFF}" srcOrd="0" destOrd="0" presId="urn:microsoft.com/office/officeart/2005/8/layout/lProcess1"/>
    <dgm:cxn modelId="{5D797B21-EDE8-44F2-BF11-D16AB7581D4A}" srcId="{7DA2A60D-2DC9-4918-97A1-72A9ADE83BF3}" destId="{8A569FB9-99F4-49ED-95C1-8D4AD29FCF32}" srcOrd="0" destOrd="0" parTransId="{F1DB94A5-8746-4D3B-A49B-6768AA17EC2E}" sibTransId="{CCB78947-FB76-4806-A8C7-EBE316F803ED}"/>
    <dgm:cxn modelId="{263FDA30-02F1-4C03-B550-6A6F4C691135}" type="presOf" srcId="{15B46A16-0B97-42EE-A742-9DAFA068438E}" destId="{C4FB6DE3-8534-4549-905F-72042E7887B4}" srcOrd="0" destOrd="0" presId="urn:microsoft.com/office/officeart/2005/8/layout/lProcess1"/>
    <dgm:cxn modelId="{9C9EBA5E-84A1-4F6E-9708-3DA530A3CA75}" type="presOf" srcId="{15979D3D-F835-4BA7-8C92-C81B86C31080}" destId="{8F926622-1950-4ED1-93E0-FFCB7B13F950}" srcOrd="0" destOrd="0" presId="urn:microsoft.com/office/officeart/2005/8/layout/lProcess1"/>
    <dgm:cxn modelId="{C47CB162-69DA-49CD-AE43-73C8252485BC}" type="presOf" srcId="{A9177852-C6FA-490F-BC2E-8A15190F15E5}" destId="{9846FDCC-E667-4DB1-8C16-4CEDE2F7B7E4}" srcOrd="0" destOrd="0" presId="urn:microsoft.com/office/officeart/2005/8/layout/lProcess1"/>
    <dgm:cxn modelId="{3C154B43-ED5D-4527-A04F-F7A5C4FDC043}" type="presOf" srcId="{9B429A53-DF5A-406F-A678-FFCFDF1C9E4F}" destId="{F76CB131-C0D4-48EB-8921-C06BA531C5A0}" srcOrd="0" destOrd="0" presId="urn:microsoft.com/office/officeart/2005/8/layout/lProcess1"/>
    <dgm:cxn modelId="{DBFA3D68-DB87-4912-BC65-F3A267CB4D1A}" srcId="{38B57BBD-85A3-4EC0-9DD4-AEEA42CB0AA9}" destId="{7DA2A60D-2DC9-4918-97A1-72A9ADE83BF3}" srcOrd="0" destOrd="0" parTransId="{FCE4784D-C350-4FC4-A589-47FFCBD61350}" sibTransId="{08FAAD2B-92E1-4EEB-8646-D8FCC8943357}"/>
    <dgm:cxn modelId="{8CB8D36A-F095-4313-9D2E-E6F5EE5E83F1}" type="presOf" srcId="{545E3704-A8FB-46B5-BBA9-ED3F2984B83B}" destId="{E0C20306-6941-4E5B-8FEF-1FF0575991EE}" srcOrd="0" destOrd="0" presId="urn:microsoft.com/office/officeart/2005/8/layout/lProcess1"/>
    <dgm:cxn modelId="{A8E4D46B-B027-4BCB-92E3-9D7F87CF9D20}" srcId="{BDD5EEA2-58E6-413F-88DA-4F505A959BF5}" destId="{04FB0A68-C00E-4D02-8D4D-8CE5432AFC0D}" srcOrd="0" destOrd="0" parTransId="{545E3704-A8FB-46B5-BBA9-ED3F2984B83B}" sibTransId="{FB9B6075-D4BC-4F26-A08D-1936592AC1A0}"/>
    <dgm:cxn modelId="{906B854C-2D3F-4F77-B31D-604CBE3787AD}" type="presOf" srcId="{DA04FD50-E82E-4F87-BC6D-C01542D3EC72}" destId="{DE50FCD2-6BCF-4109-90E0-BEBD49788398}" srcOrd="0" destOrd="0" presId="urn:microsoft.com/office/officeart/2005/8/layout/lProcess1"/>
    <dgm:cxn modelId="{0A1C3373-61DA-483D-BF7A-634D2954132B}" srcId="{7DA2A60D-2DC9-4918-97A1-72A9ADE83BF3}" destId="{DA04FD50-E82E-4F87-BC6D-C01542D3EC72}" srcOrd="2" destOrd="0" parTransId="{C7BC10B0-9513-4748-AE9E-52A37225B227}" sibTransId="{CA6FA57A-D820-4527-A41D-AB415C1A68BB}"/>
    <dgm:cxn modelId="{2ED8F073-E0FF-4173-B33E-3363E39C27D2}" type="presOf" srcId="{FB9B6075-D4BC-4F26-A08D-1936592AC1A0}" destId="{D448FD3A-9B15-400D-BCC4-773D0DA94EF1}" srcOrd="0" destOrd="0" presId="urn:microsoft.com/office/officeart/2005/8/layout/lProcess1"/>
    <dgm:cxn modelId="{F10F6077-A8E7-4B8F-863E-FC5693B421F1}" type="presOf" srcId="{CCB78947-FB76-4806-A8C7-EBE316F803ED}" destId="{FA5D9172-D2E3-45B3-A0B7-D4D5AA975703}" srcOrd="0" destOrd="0" presId="urn:microsoft.com/office/officeart/2005/8/layout/lProcess1"/>
    <dgm:cxn modelId="{422F5957-CC6B-46C8-90F9-8EA89DB43D92}" type="presOf" srcId="{275FEC5B-0E99-440E-A94E-3ECE4005C894}" destId="{9EC452BB-6D99-4F0C-BBE5-E3604F3FC7DF}" srcOrd="0" destOrd="0" presId="urn:microsoft.com/office/officeart/2005/8/layout/lProcess1"/>
    <dgm:cxn modelId="{E0028277-C00F-451D-9BCB-D7DA514EFEF9}" type="presOf" srcId="{F1DB94A5-8746-4D3B-A49B-6768AA17EC2E}" destId="{3F645FA3-F45E-40DB-B2BC-08D550290ACA}" srcOrd="0" destOrd="0" presId="urn:microsoft.com/office/officeart/2005/8/layout/lProcess1"/>
    <dgm:cxn modelId="{DFDBAF59-65B4-433F-B44F-0CEE05A41637}" type="presOf" srcId="{8A569FB9-99F4-49ED-95C1-8D4AD29FCF32}" destId="{91D8D45A-5106-4D64-879B-0992D1922FFB}" srcOrd="0" destOrd="0" presId="urn:microsoft.com/office/officeart/2005/8/layout/lProcess1"/>
    <dgm:cxn modelId="{6886327B-EEEC-4E40-97DB-F42BD424A4F2}" type="presOf" srcId="{D619F0A6-E586-4519-A4AA-2727303E46EF}" destId="{2A727BC9-6F07-4E84-9EAE-06171CF61B8F}" srcOrd="0" destOrd="0" presId="urn:microsoft.com/office/officeart/2005/8/layout/lProcess1"/>
    <dgm:cxn modelId="{7FCDF38C-EF35-44A8-842E-E9FC3450FF78}" srcId="{38B57BBD-85A3-4EC0-9DD4-AEEA42CB0AA9}" destId="{BDD5EEA2-58E6-413F-88DA-4F505A959BF5}" srcOrd="1" destOrd="0" parTransId="{7B2799ED-33C2-45E8-8FAA-D11DCC2E3B9A}" sibTransId="{C1A3481E-1D14-4D87-86A3-1BA172EEB4DF}"/>
    <dgm:cxn modelId="{3C296791-941A-4F33-891A-12EE189A15EE}" type="presOf" srcId="{04FB0A68-C00E-4D02-8D4D-8CE5432AFC0D}" destId="{81E15D7A-D4C9-4AF7-B644-79C08ED5436C}" srcOrd="0" destOrd="0" presId="urn:microsoft.com/office/officeart/2005/8/layout/lProcess1"/>
    <dgm:cxn modelId="{8E8B8A91-AED4-4162-9454-CEE039DAD7DD}" type="presOf" srcId="{BDD5EEA2-58E6-413F-88DA-4F505A959BF5}" destId="{3AC73AFE-3685-49E9-B384-741850516827}" srcOrd="0" destOrd="0" presId="urn:microsoft.com/office/officeart/2005/8/layout/lProcess1"/>
    <dgm:cxn modelId="{1C7F5999-9313-4627-98D3-C86BB405C4D4}" srcId="{7DA2A60D-2DC9-4918-97A1-72A9ADE83BF3}" destId="{15979D3D-F835-4BA7-8C92-C81B86C31080}" srcOrd="4" destOrd="0" parTransId="{8600FDA6-82DB-4FA3-A62B-59987CDA7944}" sibTransId="{B102F50F-DA8F-4F46-981E-5F07A16B5E41}"/>
    <dgm:cxn modelId="{03CF45AD-0906-41E7-8859-77D946B8EB7B}" type="presOf" srcId="{6622C76F-B8F3-4D4C-84B5-4A780ACC2EAB}" destId="{01582B4F-D9E5-4182-BB24-7D4D820BCDC6}" srcOrd="0" destOrd="0" presId="urn:microsoft.com/office/officeart/2005/8/layout/lProcess1"/>
    <dgm:cxn modelId="{3194D2B0-08BD-4FBD-9559-B3D31150E4B1}" srcId="{BDD5EEA2-58E6-413F-88DA-4F505A959BF5}" destId="{275FEC5B-0E99-440E-A94E-3ECE4005C894}" srcOrd="4" destOrd="0" parTransId="{54E0CB93-0CCD-4A7C-8581-30D1780F8729}" sibTransId="{95B66DB2-262F-4BF3-989A-9B81A6922DF4}"/>
    <dgm:cxn modelId="{F000B0B1-AD91-40FB-8E45-4A66DD5E70DC}" srcId="{BDD5EEA2-58E6-413F-88DA-4F505A959BF5}" destId="{15B46A16-0B97-42EE-A742-9DAFA068438E}" srcOrd="2" destOrd="0" parTransId="{97BDC4DC-991F-40D1-9B28-DB163F31BB4D}" sibTransId="{A9177852-C6FA-490F-BC2E-8A15190F15E5}"/>
    <dgm:cxn modelId="{941A0AB8-8E53-44DA-BD35-154FCBDF0092}" srcId="{BDD5EEA2-58E6-413F-88DA-4F505A959BF5}" destId="{F41C985A-0C52-4093-A484-1C38A75C202F}" srcOrd="1" destOrd="0" parTransId="{A0F18382-17C2-4182-8C60-7C757CCD7EBE}" sibTransId="{9B429A53-DF5A-406F-A678-FFCFDF1C9E4F}"/>
    <dgm:cxn modelId="{2E969EB9-57FB-4347-A5C4-97F468036307}" type="presOf" srcId="{E515A88C-7F31-469D-B324-2251536B4BB6}" destId="{758962F1-F332-4AFF-A01B-789F69BE7A00}" srcOrd="0" destOrd="0" presId="urn:microsoft.com/office/officeart/2005/8/layout/lProcess1"/>
    <dgm:cxn modelId="{DAF4A8BC-6C05-44B1-A72A-1137062F653B}" srcId="{7DA2A60D-2DC9-4918-97A1-72A9ADE83BF3}" destId="{6622C76F-B8F3-4D4C-84B5-4A780ACC2EAB}" srcOrd="1" destOrd="0" parTransId="{86D5C20A-5F1B-41DF-B02D-610D978074ED}" sibTransId="{A1F3B8F8-8B6E-4B66-9AA2-2ACDD7253FCD}"/>
    <dgm:cxn modelId="{77822CC3-D881-4291-B9C0-B6C1FCB9C139}" type="presOf" srcId="{F41C985A-0C52-4093-A484-1C38A75C202F}" destId="{F9112BEC-C5A1-4DEB-B45F-E456ADF5AEC4}" srcOrd="0" destOrd="0" presId="urn:microsoft.com/office/officeart/2005/8/layout/lProcess1"/>
    <dgm:cxn modelId="{4D4D33C8-60B2-4278-B384-D7B0730E0C27}" srcId="{7DA2A60D-2DC9-4918-97A1-72A9ADE83BF3}" destId="{E15B901B-1DF1-4F47-8DAA-36A0C6B10B26}" srcOrd="3" destOrd="0" parTransId="{A8FF84EF-B91D-4FC3-814A-25EBCA5820AA}" sibTransId="{E515A88C-7F31-469D-B324-2251536B4BB6}"/>
    <dgm:cxn modelId="{44E101CD-29F1-4162-9D2A-75E85ED9C7DB}" srcId="{BDD5EEA2-58E6-413F-88DA-4F505A959BF5}" destId="{0B3FEEBB-04A6-408D-ABD3-ECB85EA67F5E}" srcOrd="3" destOrd="0" parTransId="{0C755523-4BAC-4256-848A-6289BB2CA2E6}" sibTransId="{D619F0A6-E586-4519-A4AA-2727303E46EF}"/>
    <dgm:cxn modelId="{2EE60ACE-289C-4E72-AC63-73463DFCA873}" type="presOf" srcId="{E15B901B-1DF1-4F47-8DAA-36A0C6B10B26}" destId="{695D4A0D-3291-48BE-B8F5-55CBC9450A3A}" srcOrd="0" destOrd="0" presId="urn:microsoft.com/office/officeart/2005/8/layout/lProcess1"/>
    <dgm:cxn modelId="{0AFE6ED5-7496-4C93-980B-B9A13E3427E6}" type="presOf" srcId="{0B3FEEBB-04A6-408D-ABD3-ECB85EA67F5E}" destId="{717EF5E4-1C64-4557-8F36-2B83743A3BE3}" srcOrd="0" destOrd="0" presId="urn:microsoft.com/office/officeart/2005/8/layout/lProcess1"/>
    <dgm:cxn modelId="{9EF235E8-BF2B-4F85-8521-8A7C3F1FDB30}" type="presOf" srcId="{38B57BBD-85A3-4EC0-9DD4-AEEA42CB0AA9}" destId="{A5CA07BA-6A75-430C-87F0-242A00175C04}" srcOrd="0" destOrd="0" presId="urn:microsoft.com/office/officeart/2005/8/layout/lProcess1"/>
    <dgm:cxn modelId="{D8A49CFC-469B-4491-9D56-3D1746492467}" type="presOf" srcId="{CA6FA57A-D820-4527-A41D-AB415C1A68BB}" destId="{DA4734EA-573C-48B1-887D-65A087CB0EB5}" srcOrd="0" destOrd="0" presId="urn:microsoft.com/office/officeart/2005/8/layout/lProcess1"/>
    <dgm:cxn modelId="{7434721D-46A5-4581-B26A-EFF0259BFD07}" type="presParOf" srcId="{A5CA07BA-6A75-430C-87F0-242A00175C04}" destId="{FCCD73FF-1CFF-46ED-B78F-CB238D30E850}" srcOrd="0" destOrd="0" presId="urn:microsoft.com/office/officeart/2005/8/layout/lProcess1"/>
    <dgm:cxn modelId="{2B64B9ED-CBEF-4AF3-B57E-DDEB3D0CAB1B}" type="presParOf" srcId="{FCCD73FF-1CFF-46ED-B78F-CB238D30E850}" destId="{25DE6566-6B15-4AA1-B589-0C98E154DCBC}" srcOrd="0" destOrd="0" presId="urn:microsoft.com/office/officeart/2005/8/layout/lProcess1"/>
    <dgm:cxn modelId="{96427163-3D6E-4964-BE39-B8F4DEB1AE05}" type="presParOf" srcId="{FCCD73FF-1CFF-46ED-B78F-CB238D30E850}" destId="{3F645FA3-F45E-40DB-B2BC-08D550290ACA}" srcOrd="1" destOrd="0" presId="urn:microsoft.com/office/officeart/2005/8/layout/lProcess1"/>
    <dgm:cxn modelId="{7B7EC144-E3EC-443D-9A27-217D0A22D803}" type="presParOf" srcId="{FCCD73FF-1CFF-46ED-B78F-CB238D30E850}" destId="{91D8D45A-5106-4D64-879B-0992D1922FFB}" srcOrd="2" destOrd="0" presId="urn:microsoft.com/office/officeart/2005/8/layout/lProcess1"/>
    <dgm:cxn modelId="{69633204-2F45-49D6-81A1-0D567A72A31F}" type="presParOf" srcId="{FCCD73FF-1CFF-46ED-B78F-CB238D30E850}" destId="{FA5D9172-D2E3-45B3-A0B7-D4D5AA975703}" srcOrd="3" destOrd="0" presId="urn:microsoft.com/office/officeart/2005/8/layout/lProcess1"/>
    <dgm:cxn modelId="{F71AB267-1DA8-4CF6-BA00-3CDDA2BE85BB}" type="presParOf" srcId="{FCCD73FF-1CFF-46ED-B78F-CB238D30E850}" destId="{01582B4F-D9E5-4182-BB24-7D4D820BCDC6}" srcOrd="4" destOrd="0" presId="urn:microsoft.com/office/officeart/2005/8/layout/lProcess1"/>
    <dgm:cxn modelId="{56BD5CDA-F30C-487B-8B0C-D3803081C152}" type="presParOf" srcId="{FCCD73FF-1CFF-46ED-B78F-CB238D30E850}" destId="{C51A7385-6185-4600-BCFA-F4145D04EEFF}" srcOrd="5" destOrd="0" presId="urn:microsoft.com/office/officeart/2005/8/layout/lProcess1"/>
    <dgm:cxn modelId="{F2591264-41D4-478A-8418-81E157D9F95E}" type="presParOf" srcId="{FCCD73FF-1CFF-46ED-B78F-CB238D30E850}" destId="{DE50FCD2-6BCF-4109-90E0-BEBD49788398}" srcOrd="6" destOrd="0" presId="urn:microsoft.com/office/officeart/2005/8/layout/lProcess1"/>
    <dgm:cxn modelId="{EA054FD7-A421-43A9-889A-A662A4F7CB55}" type="presParOf" srcId="{FCCD73FF-1CFF-46ED-B78F-CB238D30E850}" destId="{DA4734EA-573C-48B1-887D-65A087CB0EB5}" srcOrd="7" destOrd="0" presId="urn:microsoft.com/office/officeart/2005/8/layout/lProcess1"/>
    <dgm:cxn modelId="{3C3E137E-D217-45A5-B035-FD0CE753F25D}" type="presParOf" srcId="{FCCD73FF-1CFF-46ED-B78F-CB238D30E850}" destId="{695D4A0D-3291-48BE-B8F5-55CBC9450A3A}" srcOrd="8" destOrd="0" presId="urn:microsoft.com/office/officeart/2005/8/layout/lProcess1"/>
    <dgm:cxn modelId="{7362A34E-D398-400C-B40A-3D6790F32950}" type="presParOf" srcId="{FCCD73FF-1CFF-46ED-B78F-CB238D30E850}" destId="{758962F1-F332-4AFF-A01B-789F69BE7A00}" srcOrd="9" destOrd="0" presId="urn:microsoft.com/office/officeart/2005/8/layout/lProcess1"/>
    <dgm:cxn modelId="{5AB65570-D61E-4AC7-A418-B424168A8E27}" type="presParOf" srcId="{FCCD73FF-1CFF-46ED-B78F-CB238D30E850}" destId="{8F926622-1950-4ED1-93E0-FFCB7B13F950}" srcOrd="10" destOrd="0" presId="urn:microsoft.com/office/officeart/2005/8/layout/lProcess1"/>
    <dgm:cxn modelId="{C92EE94A-85B2-4BA7-8AA7-E9DBE802D32C}" type="presParOf" srcId="{A5CA07BA-6A75-430C-87F0-242A00175C04}" destId="{2C6AC25B-5031-44EE-A50B-CDB6F88C912F}" srcOrd="1" destOrd="0" presId="urn:microsoft.com/office/officeart/2005/8/layout/lProcess1"/>
    <dgm:cxn modelId="{4E906F1B-5A4B-4B02-8110-4BD2168685AE}" type="presParOf" srcId="{A5CA07BA-6A75-430C-87F0-242A00175C04}" destId="{05DB03E9-A11A-4DF0-ABFD-EE7DADC6635E}" srcOrd="2" destOrd="0" presId="urn:microsoft.com/office/officeart/2005/8/layout/lProcess1"/>
    <dgm:cxn modelId="{86E1CEE1-3BD6-423E-A342-3C4C3ADEC96B}" type="presParOf" srcId="{05DB03E9-A11A-4DF0-ABFD-EE7DADC6635E}" destId="{3AC73AFE-3685-49E9-B384-741850516827}" srcOrd="0" destOrd="0" presId="urn:microsoft.com/office/officeart/2005/8/layout/lProcess1"/>
    <dgm:cxn modelId="{98535220-87DD-47E1-A0DF-A92A4C70601B}" type="presParOf" srcId="{05DB03E9-A11A-4DF0-ABFD-EE7DADC6635E}" destId="{E0C20306-6941-4E5B-8FEF-1FF0575991EE}" srcOrd="1" destOrd="0" presId="urn:microsoft.com/office/officeart/2005/8/layout/lProcess1"/>
    <dgm:cxn modelId="{42A99E4A-0CF1-4447-9D7C-5649C56D7856}" type="presParOf" srcId="{05DB03E9-A11A-4DF0-ABFD-EE7DADC6635E}" destId="{81E15D7A-D4C9-4AF7-B644-79C08ED5436C}" srcOrd="2" destOrd="0" presId="urn:microsoft.com/office/officeart/2005/8/layout/lProcess1"/>
    <dgm:cxn modelId="{F79B9796-7FA1-4376-84FE-6D890FFA437A}" type="presParOf" srcId="{05DB03E9-A11A-4DF0-ABFD-EE7DADC6635E}" destId="{D448FD3A-9B15-400D-BCC4-773D0DA94EF1}" srcOrd="3" destOrd="0" presId="urn:microsoft.com/office/officeart/2005/8/layout/lProcess1"/>
    <dgm:cxn modelId="{7A38A5FF-48C8-4E90-A9E5-EDCA07103DFF}" type="presParOf" srcId="{05DB03E9-A11A-4DF0-ABFD-EE7DADC6635E}" destId="{F9112BEC-C5A1-4DEB-B45F-E456ADF5AEC4}" srcOrd="4" destOrd="0" presId="urn:microsoft.com/office/officeart/2005/8/layout/lProcess1"/>
    <dgm:cxn modelId="{2D333157-9D6C-40C1-8164-7119A1C6567A}" type="presParOf" srcId="{05DB03E9-A11A-4DF0-ABFD-EE7DADC6635E}" destId="{F76CB131-C0D4-48EB-8921-C06BA531C5A0}" srcOrd="5" destOrd="0" presId="urn:microsoft.com/office/officeart/2005/8/layout/lProcess1"/>
    <dgm:cxn modelId="{9966FA17-FB0B-4BE2-A27F-D345BE0D9D07}" type="presParOf" srcId="{05DB03E9-A11A-4DF0-ABFD-EE7DADC6635E}" destId="{C4FB6DE3-8534-4549-905F-72042E7887B4}" srcOrd="6" destOrd="0" presId="urn:microsoft.com/office/officeart/2005/8/layout/lProcess1"/>
    <dgm:cxn modelId="{CB502F8C-14D0-4421-BB57-38AFDA24CCD0}" type="presParOf" srcId="{05DB03E9-A11A-4DF0-ABFD-EE7DADC6635E}" destId="{9846FDCC-E667-4DB1-8C16-4CEDE2F7B7E4}" srcOrd="7" destOrd="0" presId="urn:microsoft.com/office/officeart/2005/8/layout/lProcess1"/>
    <dgm:cxn modelId="{3647D5C1-9089-4C7C-B820-EDD0D096BF94}" type="presParOf" srcId="{05DB03E9-A11A-4DF0-ABFD-EE7DADC6635E}" destId="{717EF5E4-1C64-4557-8F36-2B83743A3BE3}" srcOrd="8" destOrd="0" presId="urn:microsoft.com/office/officeart/2005/8/layout/lProcess1"/>
    <dgm:cxn modelId="{14803E81-1544-4873-B166-DEF98A003A9A}" type="presParOf" srcId="{05DB03E9-A11A-4DF0-ABFD-EE7DADC6635E}" destId="{2A727BC9-6F07-4E84-9EAE-06171CF61B8F}" srcOrd="9" destOrd="0" presId="urn:microsoft.com/office/officeart/2005/8/layout/lProcess1"/>
    <dgm:cxn modelId="{B9805FA6-4CD5-4A3B-8F8E-7FF28A24C75C}" type="presParOf" srcId="{05DB03E9-A11A-4DF0-ABFD-EE7DADC6635E}" destId="{9EC452BB-6D99-4F0C-BBE5-E3604F3FC7DF}" srcOrd="1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26F515C-EB85-4AD2-A031-08FF8916A1B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25B2913-7DFF-41B6-AF90-4D4909C67B92}">
      <dgm:prSet phldrT="[Text]"/>
      <dgm:spPr/>
      <dgm:t>
        <a:bodyPr/>
        <a:lstStyle/>
        <a:p>
          <a:r>
            <a:rPr lang="en-GB" dirty="0"/>
            <a:t>Introduction</a:t>
          </a:r>
        </a:p>
      </dgm:t>
    </dgm:pt>
    <dgm:pt modelId="{8A672D12-4CF6-4E00-B923-E8882EBA5436}" type="parTrans" cxnId="{1297DFBF-1ACA-496A-BBF9-2D92E2717579}">
      <dgm:prSet/>
      <dgm:spPr/>
      <dgm:t>
        <a:bodyPr/>
        <a:lstStyle/>
        <a:p>
          <a:endParaRPr lang="en-GB"/>
        </a:p>
      </dgm:t>
    </dgm:pt>
    <dgm:pt modelId="{2C15E2C0-3297-4A51-A669-E1A0E65A4112}" type="sibTrans" cxnId="{1297DFBF-1ACA-496A-BBF9-2D92E2717579}">
      <dgm:prSet/>
      <dgm:spPr/>
      <dgm:t>
        <a:bodyPr/>
        <a:lstStyle/>
        <a:p>
          <a:endParaRPr lang="en-GB"/>
        </a:p>
      </dgm:t>
    </dgm:pt>
    <dgm:pt modelId="{D4C8E7E7-9809-4BE7-A619-ABD84B5BC0C7}">
      <dgm:prSet phldrT="[Text]"/>
      <dgm:spPr/>
      <dgm:t>
        <a:bodyPr/>
        <a:lstStyle/>
        <a:p>
          <a:r>
            <a:rPr lang="en-GB" dirty="0"/>
            <a:t>Methods</a:t>
          </a:r>
        </a:p>
      </dgm:t>
    </dgm:pt>
    <dgm:pt modelId="{A61AB3B5-C9EE-45EF-B4E0-1FBD43BFB57F}" type="parTrans" cxnId="{D8208B68-932F-4D6A-A8E4-AE5858D7FCF2}">
      <dgm:prSet/>
      <dgm:spPr/>
      <dgm:t>
        <a:bodyPr/>
        <a:lstStyle/>
        <a:p>
          <a:endParaRPr lang="en-GB"/>
        </a:p>
      </dgm:t>
    </dgm:pt>
    <dgm:pt modelId="{48A134EE-2BEE-495A-8A14-364BB8CDFF11}" type="sibTrans" cxnId="{D8208B68-932F-4D6A-A8E4-AE5858D7FCF2}">
      <dgm:prSet/>
      <dgm:spPr/>
      <dgm:t>
        <a:bodyPr/>
        <a:lstStyle/>
        <a:p>
          <a:endParaRPr lang="en-GB"/>
        </a:p>
      </dgm:t>
    </dgm:pt>
    <dgm:pt modelId="{0AED1648-28C8-4910-943D-0122534A51D7}">
      <dgm:prSet phldrT="[Text]"/>
      <dgm:spPr/>
      <dgm:t>
        <a:bodyPr/>
        <a:lstStyle/>
        <a:p>
          <a:r>
            <a:rPr lang="en-GB" dirty="0"/>
            <a:t>Results</a:t>
          </a:r>
        </a:p>
      </dgm:t>
    </dgm:pt>
    <dgm:pt modelId="{B9235D7E-2C1C-4063-A440-2C07AEA42E8B}" type="parTrans" cxnId="{A935B8D1-89FC-4395-A0EE-006216635025}">
      <dgm:prSet/>
      <dgm:spPr/>
      <dgm:t>
        <a:bodyPr/>
        <a:lstStyle/>
        <a:p>
          <a:endParaRPr lang="en-GB"/>
        </a:p>
      </dgm:t>
    </dgm:pt>
    <dgm:pt modelId="{EB875A80-FAA2-4134-A613-5A427F210630}" type="sibTrans" cxnId="{A935B8D1-89FC-4395-A0EE-006216635025}">
      <dgm:prSet/>
      <dgm:spPr/>
      <dgm:t>
        <a:bodyPr/>
        <a:lstStyle/>
        <a:p>
          <a:endParaRPr lang="en-GB"/>
        </a:p>
      </dgm:t>
    </dgm:pt>
    <dgm:pt modelId="{67BDDE79-8D2E-41BA-8056-8CDD987787A7}">
      <dgm:prSet phldrT="[Text]"/>
      <dgm:spPr/>
      <dgm:t>
        <a:bodyPr/>
        <a:lstStyle/>
        <a:p>
          <a:r>
            <a:rPr lang="en-GB" dirty="0"/>
            <a:t>Discussion</a:t>
          </a:r>
        </a:p>
      </dgm:t>
    </dgm:pt>
    <dgm:pt modelId="{0A8D232A-5F11-4033-997B-2AE7EEBBE031}" type="parTrans" cxnId="{F2F306FD-110F-44D4-9084-F1B4CC779C55}">
      <dgm:prSet/>
      <dgm:spPr/>
    </dgm:pt>
    <dgm:pt modelId="{1A8F92F6-E3B3-43DE-8E49-23DB0C8CB3CF}" type="sibTrans" cxnId="{F2F306FD-110F-44D4-9084-F1B4CC779C55}">
      <dgm:prSet/>
      <dgm:spPr/>
    </dgm:pt>
    <dgm:pt modelId="{4866A932-D486-482C-B80E-AB847F713D47}">
      <dgm:prSet phldrT="[Text]"/>
      <dgm:spPr/>
      <dgm:t>
        <a:bodyPr/>
        <a:lstStyle/>
        <a:p>
          <a:r>
            <a:rPr lang="en-GB" dirty="0"/>
            <a:t>Clear argument</a:t>
          </a:r>
        </a:p>
      </dgm:t>
    </dgm:pt>
    <dgm:pt modelId="{291505D9-9CA7-40A4-8C7C-5F227D922952}" type="parTrans" cxnId="{EA3BC165-6CE8-4A27-94A2-5C83F35BD3A2}">
      <dgm:prSet/>
      <dgm:spPr/>
    </dgm:pt>
    <dgm:pt modelId="{32059323-B4BC-41FE-BDBF-1B65A8E58353}" type="sibTrans" cxnId="{EA3BC165-6CE8-4A27-94A2-5C83F35BD3A2}">
      <dgm:prSet/>
      <dgm:spPr/>
    </dgm:pt>
    <dgm:pt modelId="{ADF638E0-9EDB-4768-AAD4-0CD88B2357DB}">
      <dgm:prSet phldrT="[Text]"/>
      <dgm:spPr/>
      <dgm:t>
        <a:bodyPr/>
        <a:lstStyle/>
        <a:p>
          <a:r>
            <a:rPr lang="en-GB" dirty="0"/>
            <a:t>Sufficient prior work reviewed</a:t>
          </a:r>
        </a:p>
      </dgm:t>
    </dgm:pt>
    <dgm:pt modelId="{E9431B57-F4AD-4BE1-AF4C-BEFEC8282AB4}" type="parTrans" cxnId="{E90E7549-5DF0-417D-BCC2-F22E8B846799}">
      <dgm:prSet/>
      <dgm:spPr/>
    </dgm:pt>
    <dgm:pt modelId="{AC7C6197-E720-4080-B886-B7233FD77E92}" type="sibTrans" cxnId="{E90E7549-5DF0-417D-BCC2-F22E8B846799}">
      <dgm:prSet/>
      <dgm:spPr/>
    </dgm:pt>
    <dgm:pt modelId="{865867E7-27EC-49BA-A177-A1CFBCB682D3}">
      <dgm:prSet phldrT="[Text]"/>
      <dgm:spPr/>
      <dgm:t>
        <a:bodyPr/>
        <a:lstStyle/>
        <a:p>
          <a:r>
            <a:rPr lang="en-GB" dirty="0"/>
            <a:t>Gap/problem/question is explained and motivated</a:t>
          </a:r>
        </a:p>
      </dgm:t>
    </dgm:pt>
    <dgm:pt modelId="{100DE415-7B9C-4307-A937-A6D3F525C5D8}" type="parTrans" cxnId="{7A114A7B-8382-4B3C-8697-2A91D9EB6F42}">
      <dgm:prSet/>
      <dgm:spPr/>
    </dgm:pt>
    <dgm:pt modelId="{2B411844-E2F5-4B71-ADF5-BC3803AF720A}" type="sibTrans" cxnId="{7A114A7B-8382-4B3C-8697-2A91D9EB6F42}">
      <dgm:prSet/>
      <dgm:spPr/>
    </dgm:pt>
    <dgm:pt modelId="{9FF447DF-3569-48E2-B156-7B462138911D}">
      <dgm:prSet phldrT="[Text]"/>
      <dgm:spPr/>
      <dgm:t>
        <a:bodyPr/>
        <a:lstStyle/>
        <a:p>
          <a:r>
            <a:rPr lang="en-GB" dirty="0"/>
            <a:t>Objective presentation of state-of-the-art</a:t>
          </a:r>
        </a:p>
      </dgm:t>
    </dgm:pt>
    <dgm:pt modelId="{E2307846-D6D4-4ABC-9DE4-F371228D7A44}" type="parTrans" cxnId="{3F8EE574-A6FB-4EF7-AE58-DB8A49E9CE80}">
      <dgm:prSet/>
      <dgm:spPr/>
    </dgm:pt>
    <dgm:pt modelId="{3E43D9C9-95D4-40A3-B3BA-21D59F724F90}" type="sibTrans" cxnId="{3F8EE574-A6FB-4EF7-AE58-DB8A49E9CE80}">
      <dgm:prSet/>
      <dgm:spPr/>
    </dgm:pt>
    <dgm:pt modelId="{D3C58598-39E7-4497-9F9E-17EC1A7FCF9F}">
      <dgm:prSet phldrT="[Text]"/>
      <dgm:spPr/>
      <dgm:t>
        <a:bodyPr/>
        <a:lstStyle/>
        <a:p>
          <a:r>
            <a:rPr lang="en-GB" dirty="0"/>
            <a:t>Repeatability</a:t>
          </a:r>
        </a:p>
      </dgm:t>
    </dgm:pt>
    <dgm:pt modelId="{75631ABF-EAE6-437F-8863-7C3E2B93780B}" type="parTrans" cxnId="{53BC40E4-5ED5-4141-A454-1D3FD4311788}">
      <dgm:prSet/>
      <dgm:spPr/>
    </dgm:pt>
    <dgm:pt modelId="{12EB5EB1-24E3-40FD-902C-A180E2AD74A5}" type="sibTrans" cxnId="{53BC40E4-5ED5-4141-A454-1D3FD4311788}">
      <dgm:prSet/>
      <dgm:spPr/>
    </dgm:pt>
    <dgm:pt modelId="{3E6C85C9-8ADB-4F20-AE29-0714B2CE9593}">
      <dgm:prSet phldrT="[Text]"/>
      <dgm:spPr/>
      <dgm:t>
        <a:bodyPr/>
        <a:lstStyle/>
        <a:p>
          <a:r>
            <a:rPr lang="en-GB" dirty="0"/>
            <a:t>Does the work have the capacity to provide useful evidence</a:t>
          </a:r>
        </a:p>
      </dgm:t>
    </dgm:pt>
    <dgm:pt modelId="{E9861909-362C-4EAE-8F73-98EF3997C8DB}" type="parTrans" cxnId="{B4371D57-7ECF-4FE7-95DE-A87541CCA6E5}">
      <dgm:prSet/>
      <dgm:spPr/>
    </dgm:pt>
    <dgm:pt modelId="{2BC309A9-C19E-4EB4-AA8B-DA82C94964B1}" type="sibTrans" cxnId="{B4371D57-7ECF-4FE7-95DE-A87541CCA6E5}">
      <dgm:prSet/>
      <dgm:spPr/>
    </dgm:pt>
    <dgm:pt modelId="{033AAB3C-F67D-47DC-A218-6DD2A6252674}">
      <dgm:prSet phldrT="[Text]"/>
      <dgm:spPr/>
      <dgm:t>
        <a:bodyPr/>
        <a:lstStyle/>
        <a:p>
          <a:r>
            <a:rPr lang="en-GB" dirty="0"/>
            <a:t>Are decisions made transparent and justifiable</a:t>
          </a:r>
        </a:p>
      </dgm:t>
    </dgm:pt>
    <dgm:pt modelId="{B928CB54-0000-41C1-B9E0-25556C6B1C40}" type="parTrans" cxnId="{74E2CC74-F649-4C50-9F21-6C82B7A8EA8A}">
      <dgm:prSet/>
      <dgm:spPr/>
    </dgm:pt>
    <dgm:pt modelId="{23EAEA76-9486-42E8-B968-3A724CC71BF9}" type="sibTrans" cxnId="{74E2CC74-F649-4C50-9F21-6C82B7A8EA8A}">
      <dgm:prSet/>
      <dgm:spPr/>
    </dgm:pt>
    <dgm:pt modelId="{28FCB0FE-E74E-4ACF-ADF3-B7CDEA123E57}">
      <dgm:prSet phldrT="[Text]"/>
      <dgm:spPr/>
      <dgm:t>
        <a:bodyPr/>
        <a:lstStyle/>
        <a:p>
          <a:r>
            <a:rPr lang="en-GB" dirty="0"/>
            <a:t>Transparency</a:t>
          </a:r>
        </a:p>
      </dgm:t>
    </dgm:pt>
    <dgm:pt modelId="{790B1B9A-698B-4F8A-9254-415DC1EAA266}" type="parTrans" cxnId="{69DCE9AD-4408-4233-98B1-BD0EE662A007}">
      <dgm:prSet/>
      <dgm:spPr/>
    </dgm:pt>
    <dgm:pt modelId="{138E3E77-3D96-4054-93AB-34250A1327FB}" type="sibTrans" cxnId="{69DCE9AD-4408-4233-98B1-BD0EE662A007}">
      <dgm:prSet/>
      <dgm:spPr/>
    </dgm:pt>
    <dgm:pt modelId="{EA157F4D-1810-4BE9-9854-D7DE409D23DE}">
      <dgm:prSet phldrT="[Text]"/>
      <dgm:spPr/>
      <dgm:t>
        <a:bodyPr/>
        <a:lstStyle/>
        <a:p>
          <a:r>
            <a:rPr lang="en-GB" dirty="0"/>
            <a:t>Coherent and comprehensive results</a:t>
          </a:r>
        </a:p>
      </dgm:t>
    </dgm:pt>
    <dgm:pt modelId="{72719627-0FDB-477D-8A36-B38580C1661C}" type="parTrans" cxnId="{958149A9-D882-49A0-ACBA-DECC72386383}">
      <dgm:prSet/>
      <dgm:spPr/>
    </dgm:pt>
    <dgm:pt modelId="{D5728D5F-58D0-4D9D-BEE2-FBB21ADF3EF3}" type="sibTrans" cxnId="{958149A9-D882-49A0-ACBA-DECC72386383}">
      <dgm:prSet/>
      <dgm:spPr/>
    </dgm:pt>
    <dgm:pt modelId="{78EB7592-1C46-4E8F-BB38-0699DBD8DA26}">
      <dgm:prSet phldrT="[Text]"/>
      <dgm:spPr/>
      <dgm:t>
        <a:bodyPr/>
        <a:lstStyle/>
        <a:p>
          <a:r>
            <a:rPr lang="en-GB" dirty="0"/>
            <a:t>Reproducibility</a:t>
          </a:r>
        </a:p>
      </dgm:t>
    </dgm:pt>
    <dgm:pt modelId="{EA498F69-8726-4523-9B08-33B50CE45628}" type="parTrans" cxnId="{48E94161-FE45-48E1-8DC0-5829DD8D0208}">
      <dgm:prSet/>
      <dgm:spPr/>
    </dgm:pt>
    <dgm:pt modelId="{DE0E9151-853A-4F63-B06F-AA27C80E2BA2}" type="sibTrans" cxnId="{48E94161-FE45-48E1-8DC0-5829DD8D0208}">
      <dgm:prSet/>
      <dgm:spPr/>
    </dgm:pt>
    <dgm:pt modelId="{CA3A18BF-FB95-4751-8474-70C317BD6CC2}">
      <dgm:prSet phldrT="[Text]"/>
      <dgm:spPr/>
      <dgm:t>
        <a:bodyPr/>
        <a:lstStyle/>
        <a:p>
          <a:r>
            <a:rPr lang="en-GB" dirty="0"/>
            <a:t>Alignment with methods</a:t>
          </a:r>
        </a:p>
      </dgm:t>
    </dgm:pt>
    <dgm:pt modelId="{ACEAF749-A689-4B25-9A8F-C835354D2838}" type="parTrans" cxnId="{CC4ADA3D-FBB2-4621-B322-C9552FB7A843}">
      <dgm:prSet/>
      <dgm:spPr/>
    </dgm:pt>
    <dgm:pt modelId="{46435B72-975E-49F4-B632-4D28590B1DF3}" type="sibTrans" cxnId="{CC4ADA3D-FBB2-4621-B322-C9552FB7A843}">
      <dgm:prSet/>
      <dgm:spPr/>
    </dgm:pt>
    <dgm:pt modelId="{C4C91597-1CE7-4810-BB2C-5DFABB2081B2}">
      <dgm:prSet phldrT="[Text]"/>
      <dgm:spPr/>
      <dgm:t>
        <a:bodyPr/>
        <a:lstStyle/>
        <a:p>
          <a:r>
            <a:rPr lang="en-GB" dirty="0"/>
            <a:t>Validity and reliability</a:t>
          </a:r>
        </a:p>
      </dgm:t>
    </dgm:pt>
    <dgm:pt modelId="{677FDB91-6C59-4773-9AC3-EE73DF04C2FB}" type="parTrans" cxnId="{9BFCDBD1-F293-4F1F-A36C-9278CD6CBF8C}">
      <dgm:prSet/>
      <dgm:spPr/>
    </dgm:pt>
    <dgm:pt modelId="{B5C8ACDB-0347-4871-94F9-DD86DD5876B0}" type="sibTrans" cxnId="{9BFCDBD1-F293-4F1F-A36C-9278CD6CBF8C}">
      <dgm:prSet/>
      <dgm:spPr/>
    </dgm:pt>
    <dgm:pt modelId="{C7D2B824-C62C-4835-822F-4E863593EFA6}">
      <dgm:prSet phldrT="[Text]"/>
      <dgm:spPr/>
      <dgm:t>
        <a:bodyPr/>
        <a:lstStyle/>
        <a:p>
          <a:r>
            <a:rPr lang="en-GB" dirty="0"/>
            <a:t>Results situated in context</a:t>
          </a:r>
        </a:p>
      </dgm:t>
    </dgm:pt>
    <dgm:pt modelId="{043E4672-E35A-4924-92E3-57EE135A6EB1}" type="parTrans" cxnId="{D6AB4DC8-6A14-4761-B8ED-41B555CA4D5D}">
      <dgm:prSet/>
      <dgm:spPr/>
    </dgm:pt>
    <dgm:pt modelId="{F453D6F3-C600-43E3-AEE3-C5CB170B1F99}" type="sibTrans" cxnId="{D6AB4DC8-6A14-4761-B8ED-41B555CA4D5D}">
      <dgm:prSet/>
      <dgm:spPr/>
    </dgm:pt>
    <dgm:pt modelId="{008118EF-E798-4E62-AF0D-2951EB74F8C5}">
      <dgm:prSet phldrT="[Text]"/>
      <dgm:spPr/>
      <dgm:t>
        <a:bodyPr/>
        <a:lstStyle/>
        <a:p>
          <a:r>
            <a:rPr lang="en-GB" dirty="0"/>
            <a:t>Non-technical presentation of results in an accurate manner</a:t>
          </a:r>
        </a:p>
      </dgm:t>
    </dgm:pt>
    <dgm:pt modelId="{48E25C39-EE5B-4159-9014-F24E8A64E26D}" type="parTrans" cxnId="{A56A7874-61A6-40FD-B83C-CBCE7A16A589}">
      <dgm:prSet/>
      <dgm:spPr/>
    </dgm:pt>
    <dgm:pt modelId="{F1761D68-7AA4-428B-9A1A-48A1A345A01E}" type="sibTrans" cxnId="{A56A7874-61A6-40FD-B83C-CBCE7A16A589}">
      <dgm:prSet/>
      <dgm:spPr/>
    </dgm:pt>
    <dgm:pt modelId="{7483CD92-4F2C-4553-B04F-944C3B902207}">
      <dgm:prSet phldrT="[Text]"/>
      <dgm:spPr/>
      <dgm:t>
        <a:bodyPr/>
        <a:lstStyle/>
        <a:p>
          <a:r>
            <a:rPr lang="en-GB" dirty="0"/>
            <a:t>Neutral and accurate language</a:t>
          </a:r>
        </a:p>
      </dgm:t>
    </dgm:pt>
    <dgm:pt modelId="{62D1901F-FFB2-40B9-82F4-5D1B1A2FBA5F}" type="parTrans" cxnId="{7AE7C547-37CD-4FCD-A7C0-CCFE77AADFAD}">
      <dgm:prSet/>
      <dgm:spPr/>
    </dgm:pt>
    <dgm:pt modelId="{5472CA2E-8B17-4764-ABF2-4481591B31D0}" type="sibTrans" cxnId="{7AE7C547-37CD-4FCD-A7C0-CCFE77AADFAD}">
      <dgm:prSet/>
      <dgm:spPr/>
    </dgm:pt>
    <dgm:pt modelId="{3D9510AD-C6F5-4179-89BA-C182087F4BCD}">
      <dgm:prSet phldrT="[Text]"/>
      <dgm:spPr/>
      <dgm:t>
        <a:bodyPr/>
        <a:lstStyle/>
        <a:p>
          <a:r>
            <a:rPr lang="en-GB" dirty="0"/>
            <a:t>Limitations identified with appropriate future work outlines</a:t>
          </a:r>
        </a:p>
      </dgm:t>
    </dgm:pt>
    <dgm:pt modelId="{21431762-E892-4E5B-85A4-A523B4E45549}" type="parTrans" cxnId="{E7EDF6F6-40B6-4477-810D-DF34276B9A68}">
      <dgm:prSet/>
      <dgm:spPr/>
    </dgm:pt>
    <dgm:pt modelId="{88A80F2E-6369-4435-A060-9721D4CC0995}" type="sibTrans" cxnId="{E7EDF6F6-40B6-4477-810D-DF34276B9A68}">
      <dgm:prSet/>
      <dgm:spPr/>
    </dgm:pt>
    <dgm:pt modelId="{E27B895B-5BF2-4C9E-866B-BF5A48E1BCDD}" type="pres">
      <dgm:prSet presAssocID="{726F515C-EB85-4AD2-A031-08FF8916A1B8}" presName="linear" presStyleCnt="0">
        <dgm:presLayoutVars>
          <dgm:dir/>
          <dgm:animLvl val="lvl"/>
          <dgm:resizeHandles val="exact"/>
        </dgm:presLayoutVars>
      </dgm:prSet>
      <dgm:spPr/>
    </dgm:pt>
    <dgm:pt modelId="{6E9348B5-A1C7-4D9C-AF56-9CB3A3719210}" type="pres">
      <dgm:prSet presAssocID="{325B2913-7DFF-41B6-AF90-4D4909C67B92}" presName="parentLin" presStyleCnt="0"/>
      <dgm:spPr/>
    </dgm:pt>
    <dgm:pt modelId="{4455D0C3-9E08-46CD-A8E1-BC7B3BA5E3FB}" type="pres">
      <dgm:prSet presAssocID="{325B2913-7DFF-41B6-AF90-4D4909C67B92}" presName="parentLeftMargin" presStyleLbl="node1" presStyleIdx="0" presStyleCnt="4"/>
      <dgm:spPr/>
    </dgm:pt>
    <dgm:pt modelId="{751E85ED-6FE4-4557-A060-6209765AD2F2}" type="pres">
      <dgm:prSet presAssocID="{325B2913-7DFF-41B6-AF90-4D4909C67B9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EBBAE0F-F469-4200-94A5-2E87181F944D}" type="pres">
      <dgm:prSet presAssocID="{325B2913-7DFF-41B6-AF90-4D4909C67B92}" presName="negativeSpace" presStyleCnt="0"/>
      <dgm:spPr/>
    </dgm:pt>
    <dgm:pt modelId="{1AEE0E61-BCBF-421C-97A0-A21175A6212E}" type="pres">
      <dgm:prSet presAssocID="{325B2913-7DFF-41B6-AF90-4D4909C67B92}" presName="childText" presStyleLbl="conFgAcc1" presStyleIdx="0" presStyleCnt="4">
        <dgm:presLayoutVars>
          <dgm:bulletEnabled val="1"/>
        </dgm:presLayoutVars>
      </dgm:prSet>
      <dgm:spPr/>
    </dgm:pt>
    <dgm:pt modelId="{3F169BAD-30CC-44F1-BC24-C5876F958540}" type="pres">
      <dgm:prSet presAssocID="{2C15E2C0-3297-4A51-A669-E1A0E65A4112}" presName="spaceBetweenRectangles" presStyleCnt="0"/>
      <dgm:spPr/>
    </dgm:pt>
    <dgm:pt modelId="{085C124C-F3E8-4986-B6A5-0AC10C01B71E}" type="pres">
      <dgm:prSet presAssocID="{D4C8E7E7-9809-4BE7-A619-ABD84B5BC0C7}" presName="parentLin" presStyleCnt="0"/>
      <dgm:spPr/>
    </dgm:pt>
    <dgm:pt modelId="{403681F4-12C4-46FF-ABD5-386D1983755A}" type="pres">
      <dgm:prSet presAssocID="{D4C8E7E7-9809-4BE7-A619-ABD84B5BC0C7}" presName="parentLeftMargin" presStyleLbl="node1" presStyleIdx="0" presStyleCnt="4"/>
      <dgm:spPr/>
    </dgm:pt>
    <dgm:pt modelId="{85150903-D4FC-44D7-A50D-A826944311BF}" type="pres">
      <dgm:prSet presAssocID="{D4C8E7E7-9809-4BE7-A619-ABD84B5BC0C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7D3694C-F2C9-46D8-8AB8-CF5F39AA5C91}" type="pres">
      <dgm:prSet presAssocID="{D4C8E7E7-9809-4BE7-A619-ABD84B5BC0C7}" presName="negativeSpace" presStyleCnt="0"/>
      <dgm:spPr/>
    </dgm:pt>
    <dgm:pt modelId="{59250061-A9E6-42A7-B0B9-FA69DDADB70F}" type="pres">
      <dgm:prSet presAssocID="{D4C8E7E7-9809-4BE7-A619-ABD84B5BC0C7}" presName="childText" presStyleLbl="conFgAcc1" presStyleIdx="1" presStyleCnt="4">
        <dgm:presLayoutVars>
          <dgm:bulletEnabled val="1"/>
        </dgm:presLayoutVars>
      </dgm:prSet>
      <dgm:spPr/>
    </dgm:pt>
    <dgm:pt modelId="{11A6A7B8-F0B0-4181-9FCE-9CF38D278A3B}" type="pres">
      <dgm:prSet presAssocID="{48A134EE-2BEE-495A-8A14-364BB8CDFF11}" presName="spaceBetweenRectangles" presStyleCnt="0"/>
      <dgm:spPr/>
    </dgm:pt>
    <dgm:pt modelId="{5341EAE1-C135-4C7A-B1D3-FD3E76D61DBD}" type="pres">
      <dgm:prSet presAssocID="{0AED1648-28C8-4910-943D-0122534A51D7}" presName="parentLin" presStyleCnt="0"/>
      <dgm:spPr/>
    </dgm:pt>
    <dgm:pt modelId="{41351D04-2293-445E-B52E-43433248B4B1}" type="pres">
      <dgm:prSet presAssocID="{0AED1648-28C8-4910-943D-0122534A51D7}" presName="parentLeftMargin" presStyleLbl="node1" presStyleIdx="1" presStyleCnt="4"/>
      <dgm:spPr/>
    </dgm:pt>
    <dgm:pt modelId="{7F478847-4FD1-45E7-9ADE-A89F07C4EBB2}" type="pres">
      <dgm:prSet presAssocID="{0AED1648-28C8-4910-943D-0122534A51D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E1A4599-1B3B-42E9-8935-D9451107008E}" type="pres">
      <dgm:prSet presAssocID="{0AED1648-28C8-4910-943D-0122534A51D7}" presName="negativeSpace" presStyleCnt="0"/>
      <dgm:spPr/>
    </dgm:pt>
    <dgm:pt modelId="{F874B2EF-C30D-44BF-9B08-0D095843F4D8}" type="pres">
      <dgm:prSet presAssocID="{0AED1648-28C8-4910-943D-0122534A51D7}" presName="childText" presStyleLbl="conFgAcc1" presStyleIdx="2" presStyleCnt="4">
        <dgm:presLayoutVars>
          <dgm:bulletEnabled val="1"/>
        </dgm:presLayoutVars>
      </dgm:prSet>
      <dgm:spPr/>
    </dgm:pt>
    <dgm:pt modelId="{4B6906BC-413F-4F4A-875E-88CC2B06B7DF}" type="pres">
      <dgm:prSet presAssocID="{EB875A80-FAA2-4134-A613-5A427F210630}" presName="spaceBetweenRectangles" presStyleCnt="0"/>
      <dgm:spPr/>
    </dgm:pt>
    <dgm:pt modelId="{9C5F1801-681D-435F-A778-60EC00D7A0F4}" type="pres">
      <dgm:prSet presAssocID="{67BDDE79-8D2E-41BA-8056-8CDD987787A7}" presName="parentLin" presStyleCnt="0"/>
      <dgm:spPr/>
    </dgm:pt>
    <dgm:pt modelId="{6C5467CA-6EE3-4B98-94E4-25F89BA1B796}" type="pres">
      <dgm:prSet presAssocID="{67BDDE79-8D2E-41BA-8056-8CDD987787A7}" presName="parentLeftMargin" presStyleLbl="node1" presStyleIdx="2" presStyleCnt="4"/>
      <dgm:spPr/>
    </dgm:pt>
    <dgm:pt modelId="{59AF18A9-7E85-4910-BDF1-230C6EA66772}" type="pres">
      <dgm:prSet presAssocID="{67BDDE79-8D2E-41BA-8056-8CDD987787A7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F3282DAB-4001-44E7-8CCF-062B22CD075B}" type="pres">
      <dgm:prSet presAssocID="{67BDDE79-8D2E-41BA-8056-8CDD987787A7}" presName="negativeSpace" presStyleCnt="0"/>
      <dgm:spPr/>
    </dgm:pt>
    <dgm:pt modelId="{082B3401-C60E-4A68-8C5D-507F8A0A792F}" type="pres">
      <dgm:prSet presAssocID="{67BDDE79-8D2E-41BA-8056-8CDD987787A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7F17A80B-1BE9-48F9-9D2C-6ADED4BCB7BD}" type="presOf" srcId="{28FCB0FE-E74E-4ACF-ADF3-B7CDEA123E57}" destId="{F874B2EF-C30D-44BF-9B08-0D095843F4D8}" srcOrd="0" destOrd="0" presId="urn:microsoft.com/office/officeart/2005/8/layout/list1"/>
    <dgm:cxn modelId="{A9A67319-51BB-4B54-91EB-F39DD2EC8B70}" type="presOf" srcId="{D4C8E7E7-9809-4BE7-A619-ABD84B5BC0C7}" destId="{403681F4-12C4-46FF-ABD5-386D1983755A}" srcOrd="0" destOrd="0" presId="urn:microsoft.com/office/officeart/2005/8/layout/list1"/>
    <dgm:cxn modelId="{A52D7D2A-1DC7-4450-A648-77989010DE1D}" type="presOf" srcId="{ADF638E0-9EDB-4768-AAD4-0CD88B2357DB}" destId="{1AEE0E61-BCBF-421C-97A0-A21175A6212E}" srcOrd="0" destOrd="1" presId="urn:microsoft.com/office/officeart/2005/8/layout/list1"/>
    <dgm:cxn modelId="{99F7422E-9C43-49BB-A6C0-BF5175FF261C}" type="presOf" srcId="{865867E7-27EC-49BA-A177-A1CFBCB682D3}" destId="{1AEE0E61-BCBF-421C-97A0-A21175A6212E}" srcOrd="0" destOrd="2" presId="urn:microsoft.com/office/officeart/2005/8/layout/list1"/>
    <dgm:cxn modelId="{086E9738-96A7-440F-B97B-D042D914B28D}" type="presOf" srcId="{EA157F4D-1810-4BE9-9854-D7DE409D23DE}" destId="{F874B2EF-C30D-44BF-9B08-0D095843F4D8}" srcOrd="0" destOrd="1" presId="urn:microsoft.com/office/officeart/2005/8/layout/list1"/>
    <dgm:cxn modelId="{D76CD639-650C-44D8-A11E-6542F39B5E91}" type="presOf" srcId="{3D9510AD-C6F5-4179-89BA-C182087F4BCD}" destId="{082B3401-C60E-4A68-8C5D-507F8A0A792F}" srcOrd="0" destOrd="3" presId="urn:microsoft.com/office/officeart/2005/8/layout/list1"/>
    <dgm:cxn modelId="{CC4ADA3D-FBB2-4621-B322-C9552FB7A843}" srcId="{0AED1648-28C8-4910-943D-0122534A51D7}" destId="{CA3A18BF-FB95-4751-8474-70C317BD6CC2}" srcOrd="3" destOrd="0" parTransId="{ACEAF749-A689-4B25-9A8F-C835354D2838}" sibTransId="{46435B72-975E-49F4-B632-4D28590B1DF3}"/>
    <dgm:cxn modelId="{515A943E-990F-40F2-BFF4-26BB35D789B2}" type="presOf" srcId="{C4C91597-1CE7-4810-BB2C-5DFABB2081B2}" destId="{59250061-A9E6-42A7-B0B9-FA69DDADB70F}" srcOrd="0" destOrd="3" presId="urn:microsoft.com/office/officeart/2005/8/layout/list1"/>
    <dgm:cxn modelId="{48E94161-FE45-48E1-8DC0-5829DD8D0208}" srcId="{0AED1648-28C8-4910-943D-0122534A51D7}" destId="{78EB7592-1C46-4E8F-BB38-0699DBD8DA26}" srcOrd="2" destOrd="0" parTransId="{EA498F69-8726-4523-9B08-33B50CE45628}" sibTransId="{DE0E9151-853A-4F63-B06F-AA27C80E2BA2}"/>
    <dgm:cxn modelId="{1DE72065-67EF-431B-A4F9-7D7713ED98A7}" type="presOf" srcId="{78EB7592-1C46-4E8F-BB38-0699DBD8DA26}" destId="{F874B2EF-C30D-44BF-9B08-0D095843F4D8}" srcOrd="0" destOrd="2" presId="urn:microsoft.com/office/officeart/2005/8/layout/list1"/>
    <dgm:cxn modelId="{EA3BC165-6CE8-4A27-94A2-5C83F35BD3A2}" srcId="{325B2913-7DFF-41B6-AF90-4D4909C67B92}" destId="{4866A932-D486-482C-B80E-AB847F713D47}" srcOrd="0" destOrd="0" parTransId="{291505D9-9CA7-40A4-8C7C-5F227D922952}" sibTransId="{32059323-B4BC-41FE-BDBF-1B65A8E58353}"/>
    <dgm:cxn modelId="{75E57F66-6A63-46D4-B096-6F58D3CAD528}" type="presOf" srcId="{008118EF-E798-4E62-AF0D-2951EB74F8C5}" destId="{082B3401-C60E-4A68-8C5D-507F8A0A792F}" srcOrd="0" destOrd="0" presId="urn:microsoft.com/office/officeart/2005/8/layout/list1"/>
    <dgm:cxn modelId="{7AE7C547-37CD-4FCD-A7C0-CCFE77AADFAD}" srcId="{67BDDE79-8D2E-41BA-8056-8CDD987787A7}" destId="{7483CD92-4F2C-4553-B04F-944C3B902207}" srcOrd="2" destOrd="0" parTransId="{62D1901F-FFB2-40B9-82F4-5D1B1A2FBA5F}" sibTransId="{5472CA2E-8B17-4764-ABF2-4481591B31D0}"/>
    <dgm:cxn modelId="{D8208B68-932F-4D6A-A8E4-AE5858D7FCF2}" srcId="{726F515C-EB85-4AD2-A031-08FF8916A1B8}" destId="{D4C8E7E7-9809-4BE7-A619-ABD84B5BC0C7}" srcOrd="1" destOrd="0" parTransId="{A61AB3B5-C9EE-45EF-B4E0-1FBD43BFB57F}" sibTransId="{48A134EE-2BEE-495A-8A14-364BB8CDFF11}"/>
    <dgm:cxn modelId="{F6C01769-6BD8-4684-9FE6-05043F7C4DDA}" type="presOf" srcId="{9FF447DF-3569-48E2-B156-7B462138911D}" destId="{1AEE0E61-BCBF-421C-97A0-A21175A6212E}" srcOrd="0" destOrd="3" presId="urn:microsoft.com/office/officeart/2005/8/layout/list1"/>
    <dgm:cxn modelId="{E90E7549-5DF0-417D-BCC2-F22E8B846799}" srcId="{325B2913-7DFF-41B6-AF90-4D4909C67B92}" destId="{ADF638E0-9EDB-4768-AAD4-0CD88B2357DB}" srcOrd="1" destOrd="0" parTransId="{E9431B57-F4AD-4BE1-AF4C-BEFEC8282AB4}" sibTransId="{AC7C6197-E720-4080-B886-B7233FD77E92}"/>
    <dgm:cxn modelId="{7FACF873-B93C-4AF2-80E0-EBB544F94A31}" type="presOf" srcId="{726F515C-EB85-4AD2-A031-08FF8916A1B8}" destId="{E27B895B-5BF2-4C9E-866B-BF5A48E1BCDD}" srcOrd="0" destOrd="0" presId="urn:microsoft.com/office/officeart/2005/8/layout/list1"/>
    <dgm:cxn modelId="{A56A7874-61A6-40FD-B83C-CBCE7A16A589}" srcId="{67BDDE79-8D2E-41BA-8056-8CDD987787A7}" destId="{008118EF-E798-4E62-AF0D-2951EB74F8C5}" srcOrd="0" destOrd="0" parTransId="{48E25C39-EE5B-4159-9014-F24E8A64E26D}" sibTransId="{F1761D68-7AA4-428B-9A1A-48A1A345A01E}"/>
    <dgm:cxn modelId="{74E2CC74-F649-4C50-9F21-6C82B7A8EA8A}" srcId="{D4C8E7E7-9809-4BE7-A619-ABD84B5BC0C7}" destId="{033AAB3C-F67D-47DC-A218-6DD2A6252674}" srcOrd="2" destOrd="0" parTransId="{B928CB54-0000-41C1-B9E0-25556C6B1C40}" sibTransId="{23EAEA76-9486-42E8-B968-3A724CC71BF9}"/>
    <dgm:cxn modelId="{3F8EE574-A6FB-4EF7-AE58-DB8A49E9CE80}" srcId="{325B2913-7DFF-41B6-AF90-4D4909C67B92}" destId="{9FF447DF-3569-48E2-B156-7B462138911D}" srcOrd="3" destOrd="0" parTransId="{E2307846-D6D4-4ABC-9DE4-F371228D7A44}" sibTransId="{3E43D9C9-95D4-40A3-B3BA-21D59F724F90}"/>
    <dgm:cxn modelId="{5F7BE256-C6E9-45B9-A677-0490A6BAEE70}" type="presOf" srcId="{C7D2B824-C62C-4835-822F-4E863593EFA6}" destId="{082B3401-C60E-4A68-8C5D-507F8A0A792F}" srcOrd="0" destOrd="1" presId="urn:microsoft.com/office/officeart/2005/8/layout/list1"/>
    <dgm:cxn modelId="{B4371D57-7ECF-4FE7-95DE-A87541CCA6E5}" srcId="{D4C8E7E7-9809-4BE7-A619-ABD84B5BC0C7}" destId="{3E6C85C9-8ADB-4F20-AE29-0714B2CE9593}" srcOrd="1" destOrd="0" parTransId="{E9861909-362C-4EAE-8F73-98EF3997C8DB}" sibTransId="{2BC309A9-C19E-4EB4-AA8B-DA82C94964B1}"/>
    <dgm:cxn modelId="{9B7CC878-5AE8-49EE-BBB1-D34781E1A72C}" type="presOf" srcId="{0AED1648-28C8-4910-943D-0122534A51D7}" destId="{41351D04-2293-445E-B52E-43433248B4B1}" srcOrd="0" destOrd="0" presId="urn:microsoft.com/office/officeart/2005/8/layout/list1"/>
    <dgm:cxn modelId="{7A114A7B-8382-4B3C-8697-2A91D9EB6F42}" srcId="{325B2913-7DFF-41B6-AF90-4D4909C67B92}" destId="{865867E7-27EC-49BA-A177-A1CFBCB682D3}" srcOrd="2" destOrd="0" parTransId="{100DE415-7B9C-4307-A937-A6D3F525C5D8}" sibTransId="{2B411844-E2F5-4B71-ADF5-BC3803AF720A}"/>
    <dgm:cxn modelId="{480A3E94-7051-4AC6-946E-FBAA2CC4DC76}" type="presOf" srcId="{67BDDE79-8D2E-41BA-8056-8CDD987787A7}" destId="{6C5467CA-6EE3-4B98-94E4-25F89BA1B796}" srcOrd="0" destOrd="0" presId="urn:microsoft.com/office/officeart/2005/8/layout/list1"/>
    <dgm:cxn modelId="{8452A69B-D0E3-4632-875F-0365508EAA8C}" type="presOf" srcId="{0AED1648-28C8-4910-943D-0122534A51D7}" destId="{7F478847-4FD1-45E7-9ADE-A89F07C4EBB2}" srcOrd="1" destOrd="0" presId="urn:microsoft.com/office/officeart/2005/8/layout/list1"/>
    <dgm:cxn modelId="{6A391D9F-6F1F-4935-9218-DF1422C19246}" type="presOf" srcId="{67BDDE79-8D2E-41BA-8056-8CDD987787A7}" destId="{59AF18A9-7E85-4910-BDF1-230C6EA66772}" srcOrd="1" destOrd="0" presId="urn:microsoft.com/office/officeart/2005/8/layout/list1"/>
    <dgm:cxn modelId="{958149A9-D882-49A0-ACBA-DECC72386383}" srcId="{0AED1648-28C8-4910-943D-0122534A51D7}" destId="{EA157F4D-1810-4BE9-9854-D7DE409D23DE}" srcOrd="1" destOrd="0" parTransId="{72719627-0FDB-477D-8A36-B38580C1661C}" sibTransId="{D5728D5F-58D0-4D9D-BEE2-FBB21ADF3EF3}"/>
    <dgm:cxn modelId="{69DCE9AD-4408-4233-98B1-BD0EE662A007}" srcId="{0AED1648-28C8-4910-943D-0122534A51D7}" destId="{28FCB0FE-E74E-4ACF-ADF3-B7CDEA123E57}" srcOrd="0" destOrd="0" parTransId="{790B1B9A-698B-4F8A-9254-415DC1EAA266}" sibTransId="{138E3E77-3D96-4054-93AB-34250A1327FB}"/>
    <dgm:cxn modelId="{27FFDFAE-D2CF-4997-8E45-ACA86572EB0B}" type="presOf" srcId="{325B2913-7DFF-41B6-AF90-4D4909C67B92}" destId="{751E85ED-6FE4-4557-A060-6209765AD2F2}" srcOrd="1" destOrd="0" presId="urn:microsoft.com/office/officeart/2005/8/layout/list1"/>
    <dgm:cxn modelId="{8ED73CB1-2984-411B-A4CE-8D49FB93C5DE}" type="presOf" srcId="{3E6C85C9-8ADB-4F20-AE29-0714B2CE9593}" destId="{59250061-A9E6-42A7-B0B9-FA69DDADB70F}" srcOrd="0" destOrd="1" presId="urn:microsoft.com/office/officeart/2005/8/layout/list1"/>
    <dgm:cxn modelId="{B5D8F4BD-8CB2-4DB6-8A10-63637CBB9AB7}" type="presOf" srcId="{7483CD92-4F2C-4553-B04F-944C3B902207}" destId="{082B3401-C60E-4A68-8C5D-507F8A0A792F}" srcOrd="0" destOrd="2" presId="urn:microsoft.com/office/officeart/2005/8/layout/list1"/>
    <dgm:cxn modelId="{1297DFBF-1ACA-496A-BBF9-2D92E2717579}" srcId="{726F515C-EB85-4AD2-A031-08FF8916A1B8}" destId="{325B2913-7DFF-41B6-AF90-4D4909C67B92}" srcOrd="0" destOrd="0" parTransId="{8A672D12-4CF6-4E00-B923-E8882EBA5436}" sibTransId="{2C15E2C0-3297-4A51-A669-E1A0E65A4112}"/>
    <dgm:cxn modelId="{D6AB4DC8-6A14-4761-B8ED-41B555CA4D5D}" srcId="{67BDDE79-8D2E-41BA-8056-8CDD987787A7}" destId="{C7D2B824-C62C-4835-822F-4E863593EFA6}" srcOrd="1" destOrd="0" parTransId="{043E4672-E35A-4924-92E3-57EE135A6EB1}" sibTransId="{F453D6F3-C600-43E3-AEE3-C5CB170B1F99}"/>
    <dgm:cxn modelId="{8F2941CD-7395-4E16-B40B-65E096BB7D1D}" type="presOf" srcId="{CA3A18BF-FB95-4751-8474-70C317BD6CC2}" destId="{F874B2EF-C30D-44BF-9B08-0D095843F4D8}" srcOrd="0" destOrd="3" presId="urn:microsoft.com/office/officeart/2005/8/layout/list1"/>
    <dgm:cxn modelId="{A935B8D1-89FC-4395-A0EE-006216635025}" srcId="{726F515C-EB85-4AD2-A031-08FF8916A1B8}" destId="{0AED1648-28C8-4910-943D-0122534A51D7}" srcOrd="2" destOrd="0" parTransId="{B9235D7E-2C1C-4063-A440-2C07AEA42E8B}" sibTransId="{EB875A80-FAA2-4134-A613-5A427F210630}"/>
    <dgm:cxn modelId="{9BFCDBD1-F293-4F1F-A36C-9278CD6CBF8C}" srcId="{D4C8E7E7-9809-4BE7-A619-ABD84B5BC0C7}" destId="{C4C91597-1CE7-4810-BB2C-5DFABB2081B2}" srcOrd="3" destOrd="0" parTransId="{677FDB91-6C59-4773-9AC3-EE73DF04C2FB}" sibTransId="{B5C8ACDB-0347-4871-94F9-DD86DD5876B0}"/>
    <dgm:cxn modelId="{13DC8AD3-B255-4082-ABAC-869F2D598C90}" type="presOf" srcId="{325B2913-7DFF-41B6-AF90-4D4909C67B92}" destId="{4455D0C3-9E08-46CD-A8E1-BC7B3BA5E3FB}" srcOrd="0" destOrd="0" presId="urn:microsoft.com/office/officeart/2005/8/layout/list1"/>
    <dgm:cxn modelId="{01B050D6-3E16-4E8E-B2F3-5FB398944E69}" type="presOf" srcId="{D4C8E7E7-9809-4BE7-A619-ABD84B5BC0C7}" destId="{85150903-D4FC-44D7-A50D-A826944311BF}" srcOrd="1" destOrd="0" presId="urn:microsoft.com/office/officeart/2005/8/layout/list1"/>
    <dgm:cxn modelId="{53BC40E4-5ED5-4141-A454-1D3FD4311788}" srcId="{D4C8E7E7-9809-4BE7-A619-ABD84B5BC0C7}" destId="{D3C58598-39E7-4497-9F9E-17EC1A7FCF9F}" srcOrd="0" destOrd="0" parTransId="{75631ABF-EAE6-437F-8863-7C3E2B93780B}" sibTransId="{12EB5EB1-24E3-40FD-902C-A180E2AD74A5}"/>
    <dgm:cxn modelId="{555B11E5-A6BA-4A6E-8F1C-A3C559BB8850}" type="presOf" srcId="{4866A932-D486-482C-B80E-AB847F713D47}" destId="{1AEE0E61-BCBF-421C-97A0-A21175A6212E}" srcOrd="0" destOrd="0" presId="urn:microsoft.com/office/officeart/2005/8/layout/list1"/>
    <dgm:cxn modelId="{B6DFF2E8-C73D-4463-AD1E-DFF155A4AC19}" type="presOf" srcId="{033AAB3C-F67D-47DC-A218-6DD2A6252674}" destId="{59250061-A9E6-42A7-B0B9-FA69DDADB70F}" srcOrd="0" destOrd="2" presId="urn:microsoft.com/office/officeart/2005/8/layout/list1"/>
    <dgm:cxn modelId="{412598EB-96B3-4375-9495-2C4610119545}" type="presOf" srcId="{D3C58598-39E7-4497-9F9E-17EC1A7FCF9F}" destId="{59250061-A9E6-42A7-B0B9-FA69DDADB70F}" srcOrd="0" destOrd="0" presId="urn:microsoft.com/office/officeart/2005/8/layout/list1"/>
    <dgm:cxn modelId="{E7EDF6F6-40B6-4477-810D-DF34276B9A68}" srcId="{67BDDE79-8D2E-41BA-8056-8CDD987787A7}" destId="{3D9510AD-C6F5-4179-89BA-C182087F4BCD}" srcOrd="3" destOrd="0" parTransId="{21431762-E892-4E5B-85A4-A523B4E45549}" sibTransId="{88A80F2E-6369-4435-A060-9721D4CC0995}"/>
    <dgm:cxn modelId="{F2F306FD-110F-44D4-9084-F1B4CC779C55}" srcId="{726F515C-EB85-4AD2-A031-08FF8916A1B8}" destId="{67BDDE79-8D2E-41BA-8056-8CDD987787A7}" srcOrd="3" destOrd="0" parTransId="{0A8D232A-5F11-4033-997B-2AE7EEBBE031}" sibTransId="{1A8F92F6-E3B3-43DE-8E49-23DB0C8CB3CF}"/>
    <dgm:cxn modelId="{1FEFB54D-CB39-4C16-8633-6FE201826602}" type="presParOf" srcId="{E27B895B-5BF2-4C9E-866B-BF5A48E1BCDD}" destId="{6E9348B5-A1C7-4D9C-AF56-9CB3A3719210}" srcOrd="0" destOrd="0" presId="urn:microsoft.com/office/officeart/2005/8/layout/list1"/>
    <dgm:cxn modelId="{D9C36D00-FCFD-460B-9152-55756125FFEE}" type="presParOf" srcId="{6E9348B5-A1C7-4D9C-AF56-9CB3A3719210}" destId="{4455D0C3-9E08-46CD-A8E1-BC7B3BA5E3FB}" srcOrd="0" destOrd="0" presId="urn:microsoft.com/office/officeart/2005/8/layout/list1"/>
    <dgm:cxn modelId="{A855D71F-AA54-4533-B6EB-92172DDB2FB7}" type="presParOf" srcId="{6E9348B5-A1C7-4D9C-AF56-9CB3A3719210}" destId="{751E85ED-6FE4-4557-A060-6209765AD2F2}" srcOrd="1" destOrd="0" presId="urn:microsoft.com/office/officeart/2005/8/layout/list1"/>
    <dgm:cxn modelId="{085DDC27-0AAB-422D-B3BD-6A1C0F6CE50E}" type="presParOf" srcId="{E27B895B-5BF2-4C9E-866B-BF5A48E1BCDD}" destId="{4EBBAE0F-F469-4200-94A5-2E87181F944D}" srcOrd="1" destOrd="0" presId="urn:microsoft.com/office/officeart/2005/8/layout/list1"/>
    <dgm:cxn modelId="{BFFA2717-2DEB-4188-B4F8-5EB0A7D21EFE}" type="presParOf" srcId="{E27B895B-5BF2-4C9E-866B-BF5A48E1BCDD}" destId="{1AEE0E61-BCBF-421C-97A0-A21175A6212E}" srcOrd="2" destOrd="0" presId="urn:microsoft.com/office/officeart/2005/8/layout/list1"/>
    <dgm:cxn modelId="{59A31435-45D5-4C84-A5B8-B2D7FB63FD05}" type="presParOf" srcId="{E27B895B-5BF2-4C9E-866B-BF5A48E1BCDD}" destId="{3F169BAD-30CC-44F1-BC24-C5876F958540}" srcOrd="3" destOrd="0" presId="urn:microsoft.com/office/officeart/2005/8/layout/list1"/>
    <dgm:cxn modelId="{3F09C0EA-201D-4535-A883-8DBF54B1C11C}" type="presParOf" srcId="{E27B895B-5BF2-4C9E-866B-BF5A48E1BCDD}" destId="{085C124C-F3E8-4986-B6A5-0AC10C01B71E}" srcOrd="4" destOrd="0" presId="urn:microsoft.com/office/officeart/2005/8/layout/list1"/>
    <dgm:cxn modelId="{4BFDA56D-5879-410E-8803-E8173055BD93}" type="presParOf" srcId="{085C124C-F3E8-4986-B6A5-0AC10C01B71E}" destId="{403681F4-12C4-46FF-ABD5-386D1983755A}" srcOrd="0" destOrd="0" presId="urn:microsoft.com/office/officeart/2005/8/layout/list1"/>
    <dgm:cxn modelId="{A14AE718-ECB7-4F74-B7D0-1676BA2CBD77}" type="presParOf" srcId="{085C124C-F3E8-4986-B6A5-0AC10C01B71E}" destId="{85150903-D4FC-44D7-A50D-A826944311BF}" srcOrd="1" destOrd="0" presId="urn:microsoft.com/office/officeart/2005/8/layout/list1"/>
    <dgm:cxn modelId="{83E18834-EF7E-4285-B9D3-45A7DF41268F}" type="presParOf" srcId="{E27B895B-5BF2-4C9E-866B-BF5A48E1BCDD}" destId="{07D3694C-F2C9-46D8-8AB8-CF5F39AA5C91}" srcOrd="5" destOrd="0" presId="urn:microsoft.com/office/officeart/2005/8/layout/list1"/>
    <dgm:cxn modelId="{682F7A4E-FA62-4713-837A-8D92824816C0}" type="presParOf" srcId="{E27B895B-5BF2-4C9E-866B-BF5A48E1BCDD}" destId="{59250061-A9E6-42A7-B0B9-FA69DDADB70F}" srcOrd="6" destOrd="0" presId="urn:microsoft.com/office/officeart/2005/8/layout/list1"/>
    <dgm:cxn modelId="{FC58AB2B-A91D-4C83-9B88-0C101C51D314}" type="presParOf" srcId="{E27B895B-5BF2-4C9E-866B-BF5A48E1BCDD}" destId="{11A6A7B8-F0B0-4181-9FCE-9CF38D278A3B}" srcOrd="7" destOrd="0" presId="urn:microsoft.com/office/officeart/2005/8/layout/list1"/>
    <dgm:cxn modelId="{766E5B6A-02D1-4B8B-BE05-C7CA81A4BC73}" type="presParOf" srcId="{E27B895B-5BF2-4C9E-866B-BF5A48E1BCDD}" destId="{5341EAE1-C135-4C7A-B1D3-FD3E76D61DBD}" srcOrd="8" destOrd="0" presId="urn:microsoft.com/office/officeart/2005/8/layout/list1"/>
    <dgm:cxn modelId="{42C4955A-3C07-4F88-8C4E-DD2CCFA660B4}" type="presParOf" srcId="{5341EAE1-C135-4C7A-B1D3-FD3E76D61DBD}" destId="{41351D04-2293-445E-B52E-43433248B4B1}" srcOrd="0" destOrd="0" presId="urn:microsoft.com/office/officeart/2005/8/layout/list1"/>
    <dgm:cxn modelId="{AF4C5225-F1BD-466B-A6F6-B6CF4307A316}" type="presParOf" srcId="{5341EAE1-C135-4C7A-B1D3-FD3E76D61DBD}" destId="{7F478847-4FD1-45E7-9ADE-A89F07C4EBB2}" srcOrd="1" destOrd="0" presId="urn:microsoft.com/office/officeart/2005/8/layout/list1"/>
    <dgm:cxn modelId="{D72122DE-AF9B-4697-A82A-E37DBD1A9212}" type="presParOf" srcId="{E27B895B-5BF2-4C9E-866B-BF5A48E1BCDD}" destId="{6E1A4599-1B3B-42E9-8935-D9451107008E}" srcOrd="9" destOrd="0" presId="urn:microsoft.com/office/officeart/2005/8/layout/list1"/>
    <dgm:cxn modelId="{B31F0E6B-A5AE-42BE-9648-45A8587F652E}" type="presParOf" srcId="{E27B895B-5BF2-4C9E-866B-BF5A48E1BCDD}" destId="{F874B2EF-C30D-44BF-9B08-0D095843F4D8}" srcOrd="10" destOrd="0" presId="urn:microsoft.com/office/officeart/2005/8/layout/list1"/>
    <dgm:cxn modelId="{E677B7A3-656E-4707-A67A-EDE0A06994D2}" type="presParOf" srcId="{E27B895B-5BF2-4C9E-866B-BF5A48E1BCDD}" destId="{4B6906BC-413F-4F4A-875E-88CC2B06B7DF}" srcOrd="11" destOrd="0" presId="urn:microsoft.com/office/officeart/2005/8/layout/list1"/>
    <dgm:cxn modelId="{820FBFFF-4185-4FAD-AB2D-3077EE563189}" type="presParOf" srcId="{E27B895B-5BF2-4C9E-866B-BF5A48E1BCDD}" destId="{9C5F1801-681D-435F-A778-60EC00D7A0F4}" srcOrd="12" destOrd="0" presId="urn:microsoft.com/office/officeart/2005/8/layout/list1"/>
    <dgm:cxn modelId="{C3363E5A-8CE9-4B1A-92F7-32B8EA033022}" type="presParOf" srcId="{9C5F1801-681D-435F-A778-60EC00D7A0F4}" destId="{6C5467CA-6EE3-4B98-94E4-25F89BA1B796}" srcOrd="0" destOrd="0" presId="urn:microsoft.com/office/officeart/2005/8/layout/list1"/>
    <dgm:cxn modelId="{3E3CDCDE-E00E-4746-BD77-03815978B6B4}" type="presParOf" srcId="{9C5F1801-681D-435F-A778-60EC00D7A0F4}" destId="{59AF18A9-7E85-4910-BDF1-230C6EA66772}" srcOrd="1" destOrd="0" presId="urn:microsoft.com/office/officeart/2005/8/layout/list1"/>
    <dgm:cxn modelId="{242745A6-BADC-4F1F-A3C2-7742A7366285}" type="presParOf" srcId="{E27B895B-5BF2-4C9E-866B-BF5A48E1BCDD}" destId="{F3282DAB-4001-44E7-8CCF-062B22CD075B}" srcOrd="13" destOrd="0" presId="urn:microsoft.com/office/officeart/2005/8/layout/list1"/>
    <dgm:cxn modelId="{0E250C90-C10A-4A28-9F2A-115E2C619606}" type="presParOf" srcId="{E27B895B-5BF2-4C9E-866B-BF5A48E1BCDD}" destId="{082B3401-C60E-4A68-8C5D-507F8A0A792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4341DC-70C1-4A2F-A832-8A99516B8F57}">
      <dsp:nvSpPr>
        <dsp:cNvPr id="0" name=""/>
        <dsp:cNvSpPr/>
      </dsp:nvSpPr>
      <dsp:spPr>
        <a:xfrm>
          <a:off x="0" y="321003"/>
          <a:ext cx="7542306" cy="595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5367" tIns="291592" rIns="58536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Author(s) identity is known. Reviewer(s) identity is anonymous.</a:t>
          </a:r>
        </a:p>
      </dsp:txBody>
      <dsp:txXfrm>
        <a:off x="0" y="321003"/>
        <a:ext cx="7542306" cy="595350"/>
      </dsp:txXfrm>
    </dsp:sp>
    <dsp:sp modelId="{3C113D83-926F-4883-B71C-99812D0B53A1}">
      <dsp:nvSpPr>
        <dsp:cNvPr id="0" name=""/>
        <dsp:cNvSpPr/>
      </dsp:nvSpPr>
      <dsp:spPr>
        <a:xfrm>
          <a:off x="377115" y="114363"/>
          <a:ext cx="5279614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557" tIns="0" rIns="199557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Single-blind</a:t>
          </a:r>
        </a:p>
      </dsp:txBody>
      <dsp:txXfrm>
        <a:off x="397290" y="134538"/>
        <a:ext cx="5239264" cy="372930"/>
      </dsp:txXfrm>
    </dsp:sp>
    <dsp:sp modelId="{2BFCD797-47B2-4AB4-A1FD-078325F331ED}">
      <dsp:nvSpPr>
        <dsp:cNvPr id="0" name=""/>
        <dsp:cNvSpPr/>
      </dsp:nvSpPr>
      <dsp:spPr>
        <a:xfrm>
          <a:off x="0" y="1198593"/>
          <a:ext cx="7542306" cy="595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5367" tIns="291592" rIns="58536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Author(s) identity is anonymous. Reviewer(s) identity is anonymous.</a:t>
          </a:r>
        </a:p>
      </dsp:txBody>
      <dsp:txXfrm>
        <a:off x="0" y="1198593"/>
        <a:ext cx="7542306" cy="595350"/>
      </dsp:txXfrm>
    </dsp:sp>
    <dsp:sp modelId="{EB9FCAF4-552D-4215-BE8E-62FB3D9081C5}">
      <dsp:nvSpPr>
        <dsp:cNvPr id="0" name=""/>
        <dsp:cNvSpPr/>
      </dsp:nvSpPr>
      <dsp:spPr>
        <a:xfrm>
          <a:off x="377115" y="991953"/>
          <a:ext cx="5279614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557" tIns="0" rIns="199557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Double-blind</a:t>
          </a:r>
        </a:p>
      </dsp:txBody>
      <dsp:txXfrm>
        <a:off x="397290" y="1012128"/>
        <a:ext cx="5239264" cy="372930"/>
      </dsp:txXfrm>
    </dsp:sp>
    <dsp:sp modelId="{4E8492DA-1CEB-44C5-B2EE-F308B448A05B}">
      <dsp:nvSpPr>
        <dsp:cNvPr id="0" name=""/>
        <dsp:cNvSpPr/>
      </dsp:nvSpPr>
      <dsp:spPr>
        <a:xfrm>
          <a:off x="0" y="2076183"/>
          <a:ext cx="7542306" cy="595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5367" tIns="291592" rIns="58536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Author(s) identity is known. Reviewer(s) identity is known.</a:t>
          </a:r>
        </a:p>
      </dsp:txBody>
      <dsp:txXfrm>
        <a:off x="0" y="2076183"/>
        <a:ext cx="7542306" cy="595350"/>
      </dsp:txXfrm>
    </dsp:sp>
    <dsp:sp modelId="{1E4FB4CF-85D9-4DF3-9953-1479F28EB5CE}">
      <dsp:nvSpPr>
        <dsp:cNvPr id="0" name=""/>
        <dsp:cNvSpPr/>
      </dsp:nvSpPr>
      <dsp:spPr>
        <a:xfrm>
          <a:off x="377115" y="1869543"/>
          <a:ext cx="5279614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557" tIns="0" rIns="199557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Open peer review</a:t>
          </a:r>
        </a:p>
      </dsp:txBody>
      <dsp:txXfrm>
        <a:off x="397290" y="1889718"/>
        <a:ext cx="5239264" cy="372930"/>
      </dsp:txXfrm>
    </dsp:sp>
    <dsp:sp modelId="{0593B299-456B-4DF2-BFE3-A9289621FFFC}">
      <dsp:nvSpPr>
        <dsp:cNvPr id="0" name=""/>
        <dsp:cNvSpPr/>
      </dsp:nvSpPr>
      <dsp:spPr>
        <a:xfrm>
          <a:off x="0" y="2953773"/>
          <a:ext cx="7542306" cy="595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5367" tIns="291592" rIns="58536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Review reports are published alongside the published manuscript</a:t>
          </a:r>
        </a:p>
      </dsp:txBody>
      <dsp:txXfrm>
        <a:off x="0" y="2953773"/>
        <a:ext cx="7542306" cy="595350"/>
      </dsp:txXfrm>
    </dsp:sp>
    <dsp:sp modelId="{4E86A29A-D486-411C-8279-C7CB37EA5B49}">
      <dsp:nvSpPr>
        <dsp:cNvPr id="0" name=""/>
        <dsp:cNvSpPr/>
      </dsp:nvSpPr>
      <dsp:spPr>
        <a:xfrm>
          <a:off x="377115" y="2747133"/>
          <a:ext cx="5279614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557" tIns="0" rIns="199557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Transparent peer review</a:t>
          </a:r>
        </a:p>
      </dsp:txBody>
      <dsp:txXfrm>
        <a:off x="397290" y="2767308"/>
        <a:ext cx="5239264" cy="372930"/>
      </dsp:txXfrm>
    </dsp:sp>
    <dsp:sp modelId="{D1E49D05-7895-455C-9CDF-25B24549C60C}">
      <dsp:nvSpPr>
        <dsp:cNvPr id="0" name=""/>
        <dsp:cNvSpPr/>
      </dsp:nvSpPr>
      <dsp:spPr>
        <a:xfrm>
          <a:off x="0" y="3831363"/>
          <a:ext cx="7542306" cy="595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5367" tIns="291592" rIns="58536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Reviewers work together to submit a single unified report</a:t>
          </a:r>
        </a:p>
      </dsp:txBody>
      <dsp:txXfrm>
        <a:off x="0" y="3831363"/>
        <a:ext cx="7542306" cy="595350"/>
      </dsp:txXfrm>
    </dsp:sp>
    <dsp:sp modelId="{CDC7179B-D1F9-4E74-B67F-9F1371741626}">
      <dsp:nvSpPr>
        <dsp:cNvPr id="0" name=""/>
        <dsp:cNvSpPr/>
      </dsp:nvSpPr>
      <dsp:spPr>
        <a:xfrm>
          <a:off x="377115" y="3624723"/>
          <a:ext cx="5279614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557" tIns="0" rIns="199557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Collaborative peer review (1)</a:t>
          </a:r>
        </a:p>
      </dsp:txBody>
      <dsp:txXfrm>
        <a:off x="397290" y="3644898"/>
        <a:ext cx="5239264" cy="372930"/>
      </dsp:txXfrm>
    </dsp:sp>
    <dsp:sp modelId="{CC6A941A-92BD-40DF-9843-8E71BA3504B3}">
      <dsp:nvSpPr>
        <dsp:cNvPr id="0" name=""/>
        <dsp:cNvSpPr/>
      </dsp:nvSpPr>
      <dsp:spPr>
        <a:xfrm>
          <a:off x="0" y="4708953"/>
          <a:ext cx="7542306" cy="595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5367" tIns="291592" rIns="58536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Author revises their manuscript in collaboration with the reviewer(s)</a:t>
          </a:r>
        </a:p>
      </dsp:txBody>
      <dsp:txXfrm>
        <a:off x="0" y="4708953"/>
        <a:ext cx="7542306" cy="595350"/>
      </dsp:txXfrm>
    </dsp:sp>
    <dsp:sp modelId="{7CECDCC5-6D29-4779-887B-3A7A5D480F3B}">
      <dsp:nvSpPr>
        <dsp:cNvPr id="0" name=""/>
        <dsp:cNvSpPr/>
      </dsp:nvSpPr>
      <dsp:spPr>
        <a:xfrm>
          <a:off x="377115" y="4502313"/>
          <a:ext cx="5279614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557" tIns="0" rIns="199557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Collaborative peer review (2)</a:t>
          </a:r>
        </a:p>
      </dsp:txBody>
      <dsp:txXfrm>
        <a:off x="397290" y="4522488"/>
        <a:ext cx="5239264" cy="3729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B000F7-141F-47DC-8577-12FF97C9936E}">
      <dsp:nvSpPr>
        <dsp:cNvPr id="0" name=""/>
        <dsp:cNvSpPr/>
      </dsp:nvSpPr>
      <dsp:spPr>
        <a:xfrm>
          <a:off x="440266" y="0"/>
          <a:ext cx="3386666" cy="8466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kern="1200" dirty="0"/>
            <a:t>Benefits</a:t>
          </a:r>
        </a:p>
      </dsp:txBody>
      <dsp:txXfrm>
        <a:off x="465064" y="24798"/>
        <a:ext cx="3337070" cy="797070"/>
      </dsp:txXfrm>
    </dsp:sp>
    <dsp:sp modelId="{CE5C2F0C-0358-4B59-A3C9-A0FB8A4E70A5}">
      <dsp:nvSpPr>
        <dsp:cNvPr id="0" name=""/>
        <dsp:cNvSpPr/>
      </dsp:nvSpPr>
      <dsp:spPr>
        <a:xfrm rot="5400000">
          <a:off x="2059516" y="920750"/>
          <a:ext cx="148166" cy="14816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5518D0-C9F0-4FE1-8E26-1F39658809FD}">
      <dsp:nvSpPr>
        <dsp:cNvPr id="0" name=""/>
        <dsp:cNvSpPr/>
      </dsp:nvSpPr>
      <dsp:spPr>
        <a:xfrm>
          <a:off x="440266" y="1143000"/>
          <a:ext cx="3386666" cy="84666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Generally useful to add confidence to the scholarly knowledge base</a:t>
          </a:r>
        </a:p>
      </dsp:txBody>
      <dsp:txXfrm>
        <a:off x="465064" y="1167798"/>
        <a:ext cx="3337070" cy="797070"/>
      </dsp:txXfrm>
    </dsp:sp>
    <dsp:sp modelId="{A74606BB-D402-4934-8653-9CD65788C454}">
      <dsp:nvSpPr>
        <dsp:cNvPr id="0" name=""/>
        <dsp:cNvSpPr/>
      </dsp:nvSpPr>
      <dsp:spPr>
        <a:xfrm rot="5400000">
          <a:off x="2059516" y="2063750"/>
          <a:ext cx="148166" cy="14816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E7C0CC-CB45-480D-A6F2-698A129FB733}">
      <dsp:nvSpPr>
        <dsp:cNvPr id="0" name=""/>
        <dsp:cNvSpPr/>
      </dsp:nvSpPr>
      <dsp:spPr>
        <a:xfrm>
          <a:off x="440266" y="2286000"/>
          <a:ext cx="3386666" cy="84666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Useful for authors to receive feedback</a:t>
          </a:r>
        </a:p>
      </dsp:txBody>
      <dsp:txXfrm>
        <a:off x="465064" y="2310798"/>
        <a:ext cx="3337070" cy="797070"/>
      </dsp:txXfrm>
    </dsp:sp>
    <dsp:sp modelId="{68273E16-257D-4554-A0EE-C9CA4428D59A}">
      <dsp:nvSpPr>
        <dsp:cNvPr id="0" name=""/>
        <dsp:cNvSpPr/>
      </dsp:nvSpPr>
      <dsp:spPr>
        <a:xfrm rot="5400000">
          <a:off x="2059516" y="3206750"/>
          <a:ext cx="148166" cy="14816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D941EE-C563-4F1B-AB7E-D74A502CEF13}">
      <dsp:nvSpPr>
        <dsp:cNvPr id="0" name=""/>
        <dsp:cNvSpPr/>
      </dsp:nvSpPr>
      <dsp:spPr>
        <a:xfrm>
          <a:off x="440266" y="3429000"/>
          <a:ext cx="3386666" cy="84666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Can give early career researchers confidence</a:t>
          </a:r>
        </a:p>
      </dsp:txBody>
      <dsp:txXfrm>
        <a:off x="465064" y="3453798"/>
        <a:ext cx="3337070" cy="797070"/>
      </dsp:txXfrm>
    </dsp:sp>
    <dsp:sp modelId="{C9B0DA82-62A2-4E17-BA9D-FC33187DDAA3}">
      <dsp:nvSpPr>
        <dsp:cNvPr id="0" name=""/>
        <dsp:cNvSpPr/>
      </dsp:nvSpPr>
      <dsp:spPr>
        <a:xfrm>
          <a:off x="4301066" y="0"/>
          <a:ext cx="3386666" cy="8466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kern="1200" dirty="0"/>
            <a:t>Issues</a:t>
          </a:r>
        </a:p>
      </dsp:txBody>
      <dsp:txXfrm>
        <a:off x="4325864" y="24798"/>
        <a:ext cx="3337070" cy="797070"/>
      </dsp:txXfrm>
    </dsp:sp>
    <dsp:sp modelId="{32447E48-10E7-4583-851D-7F0DF48C0B3F}">
      <dsp:nvSpPr>
        <dsp:cNvPr id="0" name=""/>
        <dsp:cNvSpPr/>
      </dsp:nvSpPr>
      <dsp:spPr>
        <a:xfrm rot="5400000">
          <a:off x="5920316" y="920750"/>
          <a:ext cx="148166" cy="14816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130425-7E82-4B20-B9C8-2A2B639C5F86}">
      <dsp:nvSpPr>
        <dsp:cNvPr id="0" name=""/>
        <dsp:cNvSpPr/>
      </dsp:nvSpPr>
      <dsp:spPr>
        <a:xfrm>
          <a:off x="4301066" y="1143000"/>
          <a:ext cx="3386666" cy="84666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Slow</a:t>
          </a:r>
        </a:p>
      </dsp:txBody>
      <dsp:txXfrm>
        <a:off x="4325864" y="1167798"/>
        <a:ext cx="3337070" cy="797070"/>
      </dsp:txXfrm>
    </dsp:sp>
    <dsp:sp modelId="{F919B065-5472-46E0-917E-2D8A7349FD0E}">
      <dsp:nvSpPr>
        <dsp:cNvPr id="0" name=""/>
        <dsp:cNvSpPr/>
      </dsp:nvSpPr>
      <dsp:spPr>
        <a:xfrm rot="5400000">
          <a:off x="5920316" y="2063750"/>
          <a:ext cx="148166" cy="14816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93D200-A743-4643-AE13-0EEE0B930FFD}">
      <dsp:nvSpPr>
        <dsp:cNvPr id="0" name=""/>
        <dsp:cNvSpPr/>
      </dsp:nvSpPr>
      <dsp:spPr>
        <a:xfrm>
          <a:off x="4301066" y="2286000"/>
          <a:ext cx="3386666" cy="84666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Inconsistencies</a:t>
          </a:r>
        </a:p>
      </dsp:txBody>
      <dsp:txXfrm>
        <a:off x="4325864" y="2310798"/>
        <a:ext cx="3337070" cy="797070"/>
      </dsp:txXfrm>
    </dsp:sp>
    <dsp:sp modelId="{35FE5300-099C-4BF0-9D4A-E6219A1A480E}">
      <dsp:nvSpPr>
        <dsp:cNvPr id="0" name=""/>
        <dsp:cNvSpPr/>
      </dsp:nvSpPr>
      <dsp:spPr>
        <a:xfrm rot="5400000">
          <a:off x="5920316" y="3206750"/>
          <a:ext cx="148166" cy="14816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DDF225-2B15-406D-80EB-FE5B9381B189}">
      <dsp:nvSpPr>
        <dsp:cNvPr id="0" name=""/>
        <dsp:cNvSpPr/>
      </dsp:nvSpPr>
      <dsp:spPr>
        <a:xfrm>
          <a:off x="4301066" y="3429000"/>
          <a:ext cx="3386666" cy="84666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Bias</a:t>
          </a:r>
        </a:p>
      </dsp:txBody>
      <dsp:txXfrm>
        <a:off x="4325864" y="3453798"/>
        <a:ext cx="3337070" cy="797070"/>
      </dsp:txXfrm>
    </dsp:sp>
    <dsp:sp modelId="{45A589BB-C8C0-488F-958F-48EE514487E3}">
      <dsp:nvSpPr>
        <dsp:cNvPr id="0" name=""/>
        <dsp:cNvSpPr/>
      </dsp:nvSpPr>
      <dsp:spPr>
        <a:xfrm rot="5400000">
          <a:off x="5920316" y="4349750"/>
          <a:ext cx="148166" cy="14816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FBAECB-5B96-4BCD-8084-2F7A11D98FF8}">
      <dsp:nvSpPr>
        <dsp:cNvPr id="0" name=""/>
        <dsp:cNvSpPr/>
      </dsp:nvSpPr>
      <dsp:spPr>
        <a:xfrm>
          <a:off x="4301066" y="4572000"/>
          <a:ext cx="3386666" cy="84666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Abuse of power</a:t>
          </a:r>
        </a:p>
      </dsp:txBody>
      <dsp:txXfrm>
        <a:off x="4325864" y="4596798"/>
        <a:ext cx="3337070" cy="7970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DE6566-6B15-4AA1-B589-0C98E154DCBC}">
      <dsp:nvSpPr>
        <dsp:cNvPr id="0" name=""/>
        <dsp:cNvSpPr/>
      </dsp:nvSpPr>
      <dsp:spPr>
        <a:xfrm>
          <a:off x="232747" y="0"/>
          <a:ext cx="3200796" cy="8001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 dirty="0"/>
            <a:t>Before committing</a:t>
          </a:r>
        </a:p>
      </dsp:txBody>
      <dsp:txXfrm>
        <a:off x="256184" y="23437"/>
        <a:ext cx="3153922" cy="753325"/>
      </dsp:txXfrm>
    </dsp:sp>
    <dsp:sp modelId="{3F645FA3-F45E-40DB-B2BC-08D550290ACA}">
      <dsp:nvSpPr>
        <dsp:cNvPr id="0" name=""/>
        <dsp:cNvSpPr/>
      </dsp:nvSpPr>
      <dsp:spPr>
        <a:xfrm rot="5400000">
          <a:off x="1763128" y="870216"/>
          <a:ext cx="140034" cy="14003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D8D45A-5106-4D64-879B-0992D1922FFB}">
      <dsp:nvSpPr>
        <dsp:cNvPr id="0" name=""/>
        <dsp:cNvSpPr/>
      </dsp:nvSpPr>
      <dsp:spPr>
        <a:xfrm>
          <a:off x="232747" y="1080268"/>
          <a:ext cx="3200796" cy="80019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Time/feasibility</a:t>
          </a:r>
        </a:p>
      </dsp:txBody>
      <dsp:txXfrm>
        <a:off x="256184" y="1103705"/>
        <a:ext cx="3153922" cy="753325"/>
      </dsp:txXfrm>
    </dsp:sp>
    <dsp:sp modelId="{FA5D9172-D2E3-45B3-A0B7-D4D5AA975703}">
      <dsp:nvSpPr>
        <dsp:cNvPr id="0" name=""/>
        <dsp:cNvSpPr/>
      </dsp:nvSpPr>
      <dsp:spPr>
        <a:xfrm rot="5400000">
          <a:off x="1763128" y="1950485"/>
          <a:ext cx="140034" cy="14003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3035B0-958A-4E39-AD39-2310859A84CB}">
      <dsp:nvSpPr>
        <dsp:cNvPr id="0" name=""/>
        <dsp:cNvSpPr/>
      </dsp:nvSpPr>
      <dsp:spPr>
        <a:xfrm>
          <a:off x="232747" y="2160537"/>
          <a:ext cx="3200796" cy="80019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Relevant expertise</a:t>
          </a:r>
        </a:p>
      </dsp:txBody>
      <dsp:txXfrm>
        <a:off x="256184" y="2183974"/>
        <a:ext cx="3153922" cy="753325"/>
      </dsp:txXfrm>
    </dsp:sp>
    <dsp:sp modelId="{EB015E41-E519-421A-886A-C32B50084FF5}">
      <dsp:nvSpPr>
        <dsp:cNvPr id="0" name=""/>
        <dsp:cNvSpPr/>
      </dsp:nvSpPr>
      <dsp:spPr>
        <a:xfrm rot="5400000">
          <a:off x="1763128" y="3030754"/>
          <a:ext cx="140034" cy="14003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50FCD2-6BCF-4109-90E0-BEBD49788398}">
      <dsp:nvSpPr>
        <dsp:cNvPr id="0" name=""/>
        <dsp:cNvSpPr/>
      </dsp:nvSpPr>
      <dsp:spPr>
        <a:xfrm>
          <a:off x="232747" y="3240806"/>
          <a:ext cx="3200796" cy="80019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Conflicts of interest</a:t>
          </a:r>
        </a:p>
      </dsp:txBody>
      <dsp:txXfrm>
        <a:off x="256184" y="3264243"/>
        <a:ext cx="3153922" cy="753325"/>
      </dsp:txXfrm>
    </dsp:sp>
    <dsp:sp modelId="{DA4734EA-573C-48B1-887D-65A087CB0EB5}">
      <dsp:nvSpPr>
        <dsp:cNvPr id="0" name=""/>
        <dsp:cNvSpPr/>
      </dsp:nvSpPr>
      <dsp:spPr>
        <a:xfrm rot="5400000">
          <a:off x="1763128" y="4111023"/>
          <a:ext cx="140034" cy="14003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5D4A0D-3291-48BE-B8F5-55CBC9450A3A}">
      <dsp:nvSpPr>
        <dsp:cNvPr id="0" name=""/>
        <dsp:cNvSpPr/>
      </dsp:nvSpPr>
      <dsp:spPr>
        <a:xfrm>
          <a:off x="232747" y="4321075"/>
          <a:ext cx="3200796" cy="80019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Have you a suitable alternative suggestion</a:t>
          </a:r>
        </a:p>
      </dsp:txBody>
      <dsp:txXfrm>
        <a:off x="256184" y="4344512"/>
        <a:ext cx="3153922" cy="753325"/>
      </dsp:txXfrm>
    </dsp:sp>
    <dsp:sp modelId="{3AC73AFE-3685-49E9-B384-741850516827}">
      <dsp:nvSpPr>
        <dsp:cNvPr id="0" name=""/>
        <dsp:cNvSpPr/>
      </dsp:nvSpPr>
      <dsp:spPr>
        <a:xfrm>
          <a:off x="3881655" y="0"/>
          <a:ext cx="3200796" cy="8001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 dirty="0"/>
            <a:t>During the review</a:t>
          </a:r>
        </a:p>
      </dsp:txBody>
      <dsp:txXfrm>
        <a:off x="3905092" y="23437"/>
        <a:ext cx="3153922" cy="753325"/>
      </dsp:txXfrm>
    </dsp:sp>
    <dsp:sp modelId="{E0C20306-6941-4E5B-8FEF-1FF0575991EE}">
      <dsp:nvSpPr>
        <dsp:cNvPr id="0" name=""/>
        <dsp:cNvSpPr/>
      </dsp:nvSpPr>
      <dsp:spPr>
        <a:xfrm rot="5400000">
          <a:off x="5412036" y="870216"/>
          <a:ext cx="140034" cy="14003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E15D7A-D4C9-4AF7-B644-79C08ED5436C}">
      <dsp:nvSpPr>
        <dsp:cNvPr id="0" name=""/>
        <dsp:cNvSpPr/>
      </dsp:nvSpPr>
      <dsp:spPr>
        <a:xfrm>
          <a:off x="3881655" y="1080268"/>
          <a:ext cx="3200796" cy="80019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Format, language, style</a:t>
          </a:r>
        </a:p>
      </dsp:txBody>
      <dsp:txXfrm>
        <a:off x="3905092" y="1103705"/>
        <a:ext cx="3153922" cy="753325"/>
      </dsp:txXfrm>
    </dsp:sp>
    <dsp:sp modelId="{D448FD3A-9B15-400D-BCC4-773D0DA94EF1}">
      <dsp:nvSpPr>
        <dsp:cNvPr id="0" name=""/>
        <dsp:cNvSpPr/>
      </dsp:nvSpPr>
      <dsp:spPr>
        <a:xfrm rot="5400000">
          <a:off x="5412036" y="1950485"/>
          <a:ext cx="140034" cy="14003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112BEC-C5A1-4DEB-B45F-E456ADF5AEC4}">
      <dsp:nvSpPr>
        <dsp:cNvPr id="0" name=""/>
        <dsp:cNvSpPr/>
      </dsp:nvSpPr>
      <dsp:spPr>
        <a:xfrm>
          <a:off x="3881655" y="2160537"/>
          <a:ext cx="3200796" cy="80019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 err="1"/>
            <a:t>Comprehensivity</a:t>
          </a:r>
          <a:r>
            <a:rPr lang="en-GB" sz="2100" kern="1200" dirty="0"/>
            <a:t> of manuscript</a:t>
          </a:r>
        </a:p>
      </dsp:txBody>
      <dsp:txXfrm>
        <a:off x="3905092" y="2183974"/>
        <a:ext cx="3153922" cy="753325"/>
      </dsp:txXfrm>
    </dsp:sp>
    <dsp:sp modelId="{F76CB131-C0D4-48EB-8921-C06BA531C5A0}">
      <dsp:nvSpPr>
        <dsp:cNvPr id="0" name=""/>
        <dsp:cNvSpPr/>
      </dsp:nvSpPr>
      <dsp:spPr>
        <a:xfrm rot="5400000">
          <a:off x="5412036" y="3030754"/>
          <a:ext cx="140034" cy="14003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FB6DE3-8534-4549-905F-72042E7887B4}">
      <dsp:nvSpPr>
        <dsp:cNvPr id="0" name=""/>
        <dsp:cNvSpPr/>
      </dsp:nvSpPr>
      <dsp:spPr>
        <a:xfrm>
          <a:off x="3881655" y="3240806"/>
          <a:ext cx="3200796" cy="80019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Internal and external validity issues</a:t>
          </a:r>
        </a:p>
      </dsp:txBody>
      <dsp:txXfrm>
        <a:off x="3905092" y="3264243"/>
        <a:ext cx="3153922" cy="753325"/>
      </dsp:txXfrm>
    </dsp:sp>
    <dsp:sp modelId="{9846FDCC-E667-4DB1-8C16-4CEDE2F7B7E4}">
      <dsp:nvSpPr>
        <dsp:cNvPr id="0" name=""/>
        <dsp:cNvSpPr/>
      </dsp:nvSpPr>
      <dsp:spPr>
        <a:xfrm rot="5400000">
          <a:off x="5412036" y="4111023"/>
          <a:ext cx="140034" cy="14003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7EF5E4-1C64-4557-8F36-2B83743A3BE3}">
      <dsp:nvSpPr>
        <dsp:cNvPr id="0" name=""/>
        <dsp:cNvSpPr/>
      </dsp:nvSpPr>
      <dsp:spPr>
        <a:xfrm>
          <a:off x="3881655" y="4321075"/>
          <a:ext cx="3200796" cy="80019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Role as informing the editor not making the decision</a:t>
          </a:r>
        </a:p>
      </dsp:txBody>
      <dsp:txXfrm>
        <a:off x="3905092" y="4344512"/>
        <a:ext cx="3153922" cy="7533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DA17AC-0BF4-4723-9CA3-782E9E0ABF02}">
      <dsp:nvSpPr>
        <dsp:cNvPr id="0" name=""/>
        <dsp:cNvSpPr/>
      </dsp:nvSpPr>
      <dsp:spPr>
        <a:xfrm>
          <a:off x="0" y="613172"/>
          <a:ext cx="7552297" cy="1187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142" tIns="270764" rIns="586142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Central research question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Type of research (qualitative, quantitative, mixed methods)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Specific method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Central finding</a:t>
          </a:r>
        </a:p>
      </dsp:txBody>
      <dsp:txXfrm>
        <a:off x="0" y="613172"/>
        <a:ext cx="7552297" cy="1187550"/>
      </dsp:txXfrm>
    </dsp:sp>
    <dsp:sp modelId="{50E015DA-C870-4088-9307-70CBE6A0A950}">
      <dsp:nvSpPr>
        <dsp:cNvPr id="0" name=""/>
        <dsp:cNvSpPr/>
      </dsp:nvSpPr>
      <dsp:spPr>
        <a:xfrm>
          <a:off x="377614" y="421292"/>
          <a:ext cx="5286607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821" tIns="0" rIns="199821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Brief summary of the article to include only the important elements</a:t>
          </a:r>
        </a:p>
      </dsp:txBody>
      <dsp:txXfrm>
        <a:off x="396348" y="440026"/>
        <a:ext cx="5249139" cy="346292"/>
      </dsp:txXfrm>
    </dsp:sp>
    <dsp:sp modelId="{55114A37-1E68-40F9-9453-699F0C131FBB}">
      <dsp:nvSpPr>
        <dsp:cNvPr id="0" name=""/>
        <dsp:cNvSpPr/>
      </dsp:nvSpPr>
      <dsp:spPr>
        <a:xfrm>
          <a:off x="0" y="2062802"/>
          <a:ext cx="7552297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142" tIns="270764" rIns="586142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Literature review issues (lack of critique, not comprehensive, etc.)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Flawed methodology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Missing important details</a:t>
          </a:r>
        </a:p>
      </dsp:txBody>
      <dsp:txXfrm>
        <a:off x="0" y="2062802"/>
        <a:ext cx="7552297" cy="982800"/>
      </dsp:txXfrm>
    </dsp:sp>
    <dsp:sp modelId="{95FFF4BC-941F-4A4C-85FE-E64E98073DA9}">
      <dsp:nvSpPr>
        <dsp:cNvPr id="0" name=""/>
        <dsp:cNvSpPr/>
      </dsp:nvSpPr>
      <dsp:spPr>
        <a:xfrm>
          <a:off x="377614" y="1870922"/>
          <a:ext cx="5286607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821" tIns="0" rIns="199821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Major comments</a:t>
          </a:r>
        </a:p>
      </dsp:txBody>
      <dsp:txXfrm>
        <a:off x="396348" y="1889656"/>
        <a:ext cx="5249139" cy="346292"/>
      </dsp:txXfrm>
    </dsp:sp>
    <dsp:sp modelId="{757BBCF7-9CDE-47A8-B90B-DF10ECB81C9E}">
      <dsp:nvSpPr>
        <dsp:cNvPr id="0" name=""/>
        <dsp:cNvSpPr/>
      </dsp:nvSpPr>
      <dsp:spPr>
        <a:xfrm>
          <a:off x="0" y="3307682"/>
          <a:ext cx="7552297" cy="1392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142" tIns="270764" rIns="586142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Minor text editing or structural changes to the document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Minor pieces of information missing (e.g., an effect size for a statistic)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Incorrect reference standard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Obscure sentences or technical clarification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Spelling and grammar errors</a:t>
          </a:r>
        </a:p>
      </dsp:txBody>
      <dsp:txXfrm>
        <a:off x="0" y="3307682"/>
        <a:ext cx="7552297" cy="1392300"/>
      </dsp:txXfrm>
    </dsp:sp>
    <dsp:sp modelId="{AF3E8395-C580-497C-BD8F-A79C3D5D9EEC}">
      <dsp:nvSpPr>
        <dsp:cNvPr id="0" name=""/>
        <dsp:cNvSpPr/>
      </dsp:nvSpPr>
      <dsp:spPr>
        <a:xfrm>
          <a:off x="377614" y="3115802"/>
          <a:ext cx="5286607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821" tIns="0" rIns="199821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Minor comments</a:t>
          </a:r>
        </a:p>
      </dsp:txBody>
      <dsp:txXfrm>
        <a:off x="396348" y="3134536"/>
        <a:ext cx="5249139" cy="3462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DE6566-6B15-4AA1-B589-0C98E154DCBC}">
      <dsp:nvSpPr>
        <dsp:cNvPr id="0" name=""/>
        <dsp:cNvSpPr/>
      </dsp:nvSpPr>
      <dsp:spPr>
        <a:xfrm>
          <a:off x="832096" y="2500"/>
          <a:ext cx="2640657" cy="660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 dirty="0"/>
            <a:t>Do</a:t>
          </a:r>
        </a:p>
      </dsp:txBody>
      <dsp:txXfrm>
        <a:off x="851432" y="21836"/>
        <a:ext cx="2601985" cy="621492"/>
      </dsp:txXfrm>
    </dsp:sp>
    <dsp:sp modelId="{3F645FA3-F45E-40DB-B2BC-08D550290ACA}">
      <dsp:nvSpPr>
        <dsp:cNvPr id="0" name=""/>
        <dsp:cNvSpPr/>
      </dsp:nvSpPr>
      <dsp:spPr>
        <a:xfrm rot="5400000">
          <a:off x="2094660" y="720429"/>
          <a:ext cx="115528" cy="11552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D8D45A-5106-4D64-879B-0992D1922FFB}">
      <dsp:nvSpPr>
        <dsp:cNvPr id="0" name=""/>
        <dsp:cNvSpPr/>
      </dsp:nvSpPr>
      <dsp:spPr>
        <a:xfrm>
          <a:off x="832096" y="893722"/>
          <a:ext cx="2640657" cy="66016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Justify recommendations</a:t>
          </a:r>
        </a:p>
      </dsp:txBody>
      <dsp:txXfrm>
        <a:off x="851432" y="913058"/>
        <a:ext cx="2601985" cy="621492"/>
      </dsp:txXfrm>
    </dsp:sp>
    <dsp:sp modelId="{FA5D9172-D2E3-45B3-A0B7-D4D5AA975703}">
      <dsp:nvSpPr>
        <dsp:cNvPr id="0" name=""/>
        <dsp:cNvSpPr/>
      </dsp:nvSpPr>
      <dsp:spPr>
        <a:xfrm rot="5400000">
          <a:off x="2094660" y="1611651"/>
          <a:ext cx="115528" cy="11552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582B4F-D9E5-4182-BB24-7D4D820BCDC6}">
      <dsp:nvSpPr>
        <dsp:cNvPr id="0" name=""/>
        <dsp:cNvSpPr/>
      </dsp:nvSpPr>
      <dsp:spPr>
        <a:xfrm>
          <a:off x="832096" y="1784944"/>
          <a:ext cx="2640657" cy="66016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Be specific and clear so authors understand your point</a:t>
          </a:r>
        </a:p>
      </dsp:txBody>
      <dsp:txXfrm>
        <a:off x="851432" y="1804280"/>
        <a:ext cx="2601985" cy="621492"/>
      </dsp:txXfrm>
    </dsp:sp>
    <dsp:sp modelId="{C51A7385-6185-4600-BCFA-F4145D04EEFF}">
      <dsp:nvSpPr>
        <dsp:cNvPr id="0" name=""/>
        <dsp:cNvSpPr/>
      </dsp:nvSpPr>
      <dsp:spPr>
        <a:xfrm rot="5400000">
          <a:off x="2094660" y="2502873"/>
          <a:ext cx="115528" cy="11552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50FCD2-6BCF-4109-90E0-BEBD49788398}">
      <dsp:nvSpPr>
        <dsp:cNvPr id="0" name=""/>
        <dsp:cNvSpPr/>
      </dsp:nvSpPr>
      <dsp:spPr>
        <a:xfrm>
          <a:off x="832096" y="2676166"/>
          <a:ext cx="2640657" cy="66016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Be thorough as you may not see the manuscript again</a:t>
          </a:r>
        </a:p>
      </dsp:txBody>
      <dsp:txXfrm>
        <a:off x="851432" y="2695502"/>
        <a:ext cx="2601985" cy="621492"/>
      </dsp:txXfrm>
    </dsp:sp>
    <dsp:sp modelId="{DA4734EA-573C-48B1-887D-65A087CB0EB5}">
      <dsp:nvSpPr>
        <dsp:cNvPr id="0" name=""/>
        <dsp:cNvSpPr/>
      </dsp:nvSpPr>
      <dsp:spPr>
        <a:xfrm rot="5400000">
          <a:off x="2094660" y="3394094"/>
          <a:ext cx="115528" cy="11552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5D4A0D-3291-48BE-B8F5-55CBC9450A3A}">
      <dsp:nvSpPr>
        <dsp:cNvPr id="0" name=""/>
        <dsp:cNvSpPr/>
      </dsp:nvSpPr>
      <dsp:spPr>
        <a:xfrm>
          <a:off x="832096" y="3567388"/>
          <a:ext cx="2640657" cy="66016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Be professional, respectful, and constructive</a:t>
          </a:r>
        </a:p>
      </dsp:txBody>
      <dsp:txXfrm>
        <a:off x="851432" y="3586724"/>
        <a:ext cx="2601985" cy="621492"/>
      </dsp:txXfrm>
    </dsp:sp>
    <dsp:sp modelId="{758962F1-F332-4AFF-A01B-789F69BE7A00}">
      <dsp:nvSpPr>
        <dsp:cNvPr id="0" name=""/>
        <dsp:cNvSpPr/>
      </dsp:nvSpPr>
      <dsp:spPr>
        <a:xfrm rot="5400000">
          <a:off x="2094660" y="4285316"/>
          <a:ext cx="115528" cy="11552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926622-1950-4ED1-93E0-FFCB7B13F950}">
      <dsp:nvSpPr>
        <dsp:cNvPr id="0" name=""/>
        <dsp:cNvSpPr/>
      </dsp:nvSpPr>
      <dsp:spPr>
        <a:xfrm>
          <a:off x="832096" y="4458610"/>
          <a:ext cx="2640657" cy="66016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Say what you liked about the work as well</a:t>
          </a:r>
        </a:p>
      </dsp:txBody>
      <dsp:txXfrm>
        <a:off x="851432" y="4477946"/>
        <a:ext cx="2601985" cy="621492"/>
      </dsp:txXfrm>
    </dsp:sp>
    <dsp:sp modelId="{3AC73AFE-3685-49E9-B384-741850516827}">
      <dsp:nvSpPr>
        <dsp:cNvPr id="0" name=""/>
        <dsp:cNvSpPr/>
      </dsp:nvSpPr>
      <dsp:spPr>
        <a:xfrm>
          <a:off x="3842446" y="2500"/>
          <a:ext cx="2640657" cy="660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 dirty="0"/>
            <a:t>Don’t</a:t>
          </a:r>
        </a:p>
      </dsp:txBody>
      <dsp:txXfrm>
        <a:off x="3861782" y="21836"/>
        <a:ext cx="2601985" cy="621492"/>
      </dsp:txXfrm>
    </dsp:sp>
    <dsp:sp modelId="{E0C20306-6941-4E5B-8FEF-1FF0575991EE}">
      <dsp:nvSpPr>
        <dsp:cNvPr id="0" name=""/>
        <dsp:cNvSpPr/>
      </dsp:nvSpPr>
      <dsp:spPr>
        <a:xfrm rot="5400000">
          <a:off x="5105010" y="720429"/>
          <a:ext cx="115528" cy="11552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E15D7A-D4C9-4AF7-B644-79C08ED5436C}">
      <dsp:nvSpPr>
        <dsp:cNvPr id="0" name=""/>
        <dsp:cNvSpPr/>
      </dsp:nvSpPr>
      <dsp:spPr>
        <a:xfrm>
          <a:off x="3842446" y="893722"/>
          <a:ext cx="2640657" cy="66016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Recommend work beyond the scope of the article</a:t>
          </a:r>
        </a:p>
      </dsp:txBody>
      <dsp:txXfrm>
        <a:off x="3861782" y="913058"/>
        <a:ext cx="2601985" cy="621492"/>
      </dsp:txXfrm>
    </dsp:sp>
    <dsp:sp modelId="{D448FD3A-9B15-400D-BCC4-773D0DA94EF1}">
      <dsp:nvSpPr>
        <dsp:cNvPr id="0" name=""/>
        <dsp:cNvSpPr/>
      </dsp:nvSpPr>
      <dsp:spPr>
        <a:xfrm rot="5400000">
          <a:off x="5105010" y="1611651"/>
          <a:ext cx="115528" cy="11552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112BEC-C5A1-4DEB-B45F-E456ADF5AEC4}">
      <dsp:nvSpPr>
        <dsp:cNvPr id="0" name=""/>
        <dsp:cNvSpPr/>
      </dsp:nvSpPr>
      <dsp:spPr>
        <a:xfrm>
          <a:off x="3842446" y="1784944"/>
          <a:ext cx="2640657" cy="66016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Tell the authors exactly what to do (it is their work)</a:t>
          </a:r>
        </a:p>
      </dsp:txBody>
      <dsp:txXfrm>
        <a:off x="3861782" y="1804280"/>
        <a:ext cx="2601985" cy="621492"/>
      </dsp:txXfrm>
    </dsp:sp>
    <dsp:sp modelId="{F76CB131-C0D4-48EB-8921-C06BA531C5A0}">
      <dsp:nvSpPr>
        <dsp:cNvPr id="0" name=""/>
        <dsp:cNvSpPr/>
      </dsp:nvSpPr>
      <dsp:spPr>
        <a:xfrm rot="5400000">
          <a:off x="5105010" y="2502873"/>
          <a:ext cx="115528" cy="11552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FB6DE3-8534-4549-905F-72042E7887B4}">
      <dsp:nvSpPr>
        <dsp:cNvPr id="0" name=""/>
        <dsp:cNvSpPr/>
      </dsp:nvSpPr>
      <dsp:spPr>
        <a:xfrm>
          <a:off x="3842446" y="2676166"/>
          <a:ext cx="2640657" cy="66016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Use the review as an opportunity to promote your own work</a:t>
          </a:r>
        </a:p>
      </dsp:txBody>
      <dsp:txXfrm>
        <a:off x="3861782" y="2695502"/>
        <a:ext cx="2601985" cy="621492"/>
      </dsp:txXfrm>
    </dsp:sp>
    <dsp:sp modelId="{9846FDCC-E667-4DB1-8C16-4CEDE2F7B7E4}">
      <dsp:nvSpPr>
        <dsp:cNvPr id="0" name=""/>
        <dsp:cNvSpPr/>
      </dsp:nvSpPr>
      <dsp:spPr>
        <a:xfrm rot="5400000">
          <a:off x="5105010" y="3394094"/>
          <a:ext cx="115528" cy="11552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7EF5E4-1C64-4557-8F36-2B83743A3BE3}">
      <dsp:nvSpPr>
        <dsp:cNvPr id="0" name=""/>
        <dsp:cNvSpPr/>
      </dsp:nvSpPr>
      <dsp:spPr>
        <a:xfrm>
          <a:off x="3842446" y="3567388"/>
          <a:ext cx="2640657" cy="66016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Focus too much on spelling and grammar</a:t>
          </a:r>
        </a:p>
      </dsp:txBody>
      <dsp:txXfrm>
        <a:off x="3861782" y="3586724"/>
        <a:ext cx="2601985" cy="621492"/>
      </dsp:txXfrm>
    </dsp:sp>
    <dsp:sp modelId="{2A727BC9-6F07-4E84-9EAE-06171CF61B8F}">
      <dsp:nvSpPr>
        <dsp:cNvPr id="0" name=""/>
        <dsp:cNvSpPr/>
      </dsp:nvSpPr>
      <dsp:spPr>
        <a:xfrm rot="5400000">
          <a:off x="5105010" y="4285316"/>
          <a:ext cx="115528" cy="11552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C452BB-6D99-4F0C-BBE5-E3604F3FC7DF}">
      <dsp:nvSpPr>
        <dsp:cNvPr id="0" name=""/>
        <dsp:cNvSpPr/>
      </dsp:nvSpPr>
      <dsp:spPr>
        <a:xfrm>
          <a:off x="3842446" y="4458610"/>
          <a:ext cx="2640657" cy="66016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Submit without proof reading your review</a:t>
          </a:r>
        </a:p>
      </dsp:txBody>
      <dsp:txXfrm>
        <a:off x="3861782" y="4477946"/>
        <a:ext cx="2601985" cy="62149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EE0E61-BCBF-421C-97A0-A21175A6212E}">
      <dsp:nvSpPr>
        <dsp:cNvPr id="0" name=""/>
        <dsp:cNvSpPr/>
      </dsp:nvSpPr>
      <dsp:spPr>
        <a:xfrm>
          <a:off x="0" y="299477"/>
          <a:ext cx="7315200" cy="1004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229108" rIns="567741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Clear argument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Sufficient prior work reviewed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Gap/problem/question is explained and motivated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Objective presentation of state-of-the-art</a:t>
          </a:r>
        </a:p>
      </dsp:txBody>
      <dsp:txXfrm>
        <a:off x="0" y="299477"/>
        <a:ext cx="7315200" cy="1004850"/>
      </dsp:txXfrm>
    </dsp:sp>
    <dsp:sp modelId="{751E85ED-6FE4-4557-A060-6209765AD2F2}">
      <dsp:nvSpPr>
        <dsp:cNvPr id="0" name=""/>
        <dsp:cNvSpPr/>
      </dsp:nvSpPr>
      <dsp:spPr>
        <a:xfrm>
          <a:off x="365760" y="137117"/>
          <a:ext cx="5120640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Introduction</a:t>
          </a:r>
        </a:p>
      </dsp:txBody>
      <dsp:txXfrm>
        <a:off x="381612" y="152969"/>
        <a:ext cx="5088936" cy="293016"/>
      </dsp:txXfrm>
    </dsp:sp>
    <dsp:sp modelId="{59250061-A9E6-42A7-B0B9-FA69DDADB70F}">
      <dsp:nvSpPr>
        <dsp:cNvPr id="0" name=""/>
        <dsp:cNvSpPr/>
      </dsp:nvSpPr>
      <dsp:spPr>
        <a:xfrm>
          <a:off x="0" y="1526087"/>
          <a:ext cx="7315200" cy="1004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229108" rIns="567741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Repeatability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Does the work have the capacity to provide useful evidence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Are decisions made transparent and justifiable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Validity and reliability</a:t>
          </a:r>
        </a:p>
      </dsp:txBody>
      <dsp:txXfrm>
        <a:off x="0" y="1526087"/>
        <a:ext cx="7315200" cy="1004850"/>
      </dsp:txXfrm>
    </dsp:sp>
    <dsp:sp modelId="{85150903-D4FC-44D7-A50D-A826944311BF}">
      <dsp:nvSpPr>
        <dsp:cNvPr id="0" name=""/>
        <dsp:cNvSpPr/>
      </dsp:nvSpPr>
      <dsp:spPr>
        <a:xfrm>
          <a:off x="365760" y="1363727"/>
          <a:ext cx="5120640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Methods</a:t>
          </a:r>
        </a:p>
      </dsp:txBody>
      <dsp:txXfrm>
        <a:off x="381612" y="1379579"/>
        <a:ext cx="5088936" cy="293016"/>
      </dsp:txXfrm>
    </dsp:sp>
    <dsp:sp modelId="{F874B2EF-C30D-44BF-9B08-0D095843F4D8}">
      <dsp:nvSpPr>
        <dsp:cNvPr id="0" name=""/>
        <dsp:cNvSpPr/>
      </dsp:nvSpPr>
      <dsp:spPr>
        <a:xfrm>
          <a:off x="0" y="2752697"/>
          <a:ext cx="7315200" cy="1004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229108" rIns="567741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Transparency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Coherent and comprehensive results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Reproducibility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Alignment with methods</a:t>
          </a:r>
        </a:p>
      </dsp:txBody>
      <dsp:txXfrm>
        <a:off x="0" y="2752697"/>
        <a:ext cx="7315200" cy="1004850"/>
      </dsp:txXfrm>
    </dsp:sp>
    <dsp:sp modelId="{7F478847-4FD1-45E7-9ADE-A89F07C4EBB2}">
      <dsp:nvSpPr>
        <dsp:cNvPr id="0" name=""/>
        <dsp:cNvSpPr/>
      </dsp:nvSpPr>
      <dsp:spPr>
        <a:xfrm>
          <a:off x="365760" y="2590337"/>
          <a:ext cx="5120640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Results</a:t>
          </a:r>
        </a:p>
      </dsp:txBody>
      <dsp:txXfrm>
        <a:off x="381612" y="2606189"/>
        <a:ext cx="5088936" cy="293016"/>
      </dsp:txXfrm>
    </dsp:sp>
    <dsp:sp modelId="{082B3401-C60E-4A68-8C5D-507F8A0A792F}">
      <dsp:nvSpPr>
        <dsp:cNvPr id="0" name=""/>
        <dsp:cNvSpPr/>
      </dsp:nvSpPr>
      <dsp:spPr>
        <a:xfrm>
          <a:off x="0" y="3979307"/>
          <a:ext cx="7315200" cy="1004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229108" rIns="567741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Non-technical presentation of results in an accurate manner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Results situated in context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Neutral and accurate language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Limitations identified with appropriate future work outlines</a:t>
          </a:r>
        </a:p>
      </dsp:txBody>
      <dsp:txXfrm>
        <a:off x="0" y="3979307"/>
        <a:ext cx="7315200" cy="1004850"/>
      </dsp:txXfrm>
    </dsp:sp>
    <dsp:sp modelId="{59AF18A9-7E85-4910-BDF1-230C6EA66772}">
      <dsp:nvSpPr>
        <dsp:cNvPr id="0" name=""/>
        <dsp:cNvSpPr/>
      </dsp:nvSpPr>
      <dsp:spPr>
        <a:xfrm>
          <a:off x="365760" y="3816947"/>
          <a:ext cx="5120640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Discussion</a:t>
          </a:r>
        </a:p>
      </dsp:txBody>
      <dsp:txXfrm>
        <a:off x="381612" y="3832799"/>
        <a:ext cx="5088936" cy="293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81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050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744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84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7"/>
            <a:ext cx="7315200" cy="4241866"/>
          </a:xfrm>
        </p:spPr>
        <p:txBody>
          <a:bodyPr anchor="t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61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29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51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921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7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60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83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EBBD8BF-2575-4724-A891-B2B6674120ED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24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effrey.buckley@tus.ie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6B177-2C04-7E51-78B9-D23D6B1802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Critiquing research papers and the peer review process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BB8054-27A2-0C35-048A-11E2EBB838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Dr Jeff Buckley, PhD.</a:t>
            </a:r>
          </a:p>
          <a:p>
            <a:r>
              <a:rPr lang="en-GB" dirty="0">
                <a:hlinkClick r:id="rId2"/>
              </a:rPr>
              <a:t>Jeffrey.buckley@tus.ie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107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B8424AB-D56B-4256-866A-5B54DE93C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999C28-AD33-4EB7-A5F1-C06D10A5F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9373E92-F88D-4F0A-94DF-393703E7D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938" y="46653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629DAA0-ADF6-43FD-9C99-483F722B5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09288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1ACA74-ED9E-ED14-EBFA-47BB7E50F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98448"/>
            <a:ext cx="4705801" cy="406244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500" spc="-100" dirty="0"/>
              <a:t>Live demonstration for an Editor perspective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2C8C35-BF44-4CFB-9754-81F07C9812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806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1EAC4-6D5A-BD46-3195-340E7C16C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189FF-8854-A4C1-9626-1898B2497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Advantages and disadvantages</a:t>
            </a: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369B19-3263-D165-3171-92EB7CFB1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4684" y="1905000"/>
            <a:ext cx="7383022" cy="324444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4D4B545-CBAB-1BA7-6BF7-F448A4A01374}"/>
              </a:ext>
            </a:extLst>
          </p:cNvPr>
          <p:cNvSpPr txBox="1"/>
          <p:nvPr/>
        </p:nvSpPr>
        <p:spPr>
          <a:xfrm>
            <a:off x="-1" y="5698126"/>
            <a:ext cx="3316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Manchikanti</a:t>
            </a:r>
            <a:r>
              <a:rPr lang="en-GB" dirty="0"/>
              <a:t> et al., (2015)</a:t>
            </a:r>
          </a:p>
        </p:txBody>
      </p:sp>
    </p:spTree>
    <p:extLst>
      <p:ext uri="{BB962C8B-B14F-4D97-AF65-F5344CB8AC3E}">
        <p14:creationId xmlns:p14="http://schemas.microsoft.com/office/powerpoint/2010/main" val="2307744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1EAC4-6D5A-BD46-3195-340E7C16C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189FF-8854-A4C1-9626-1898B2497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Benefits and problems</a:t>
            </a:r>
            <a:endParaRPr lang="en-GB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C962F6E-0EA7-F00B-E723-BDEA33DE8B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9689747"/>
              </p:ext>
            </p:extLst>
          </p:nvPr>
        </p:nvGraphicFramePr>
        <p:xfrm>
          <a:off x="3564965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1945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1EAC4-6D5A-BD46-3195-340E7C16C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189FF-8854-A4C1-9626-1898B2497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use of peer review</a:t>
            </a:r>
            <a:endParaRPr lang="en-GB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B524AD7-73C1-05C7-8630-B9D9B8224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5882" y="466612"/>
            <a:ext cx="8041342" cy="2839133"/>
          </a:xfrm>
        </p:spPr>
        <p:txBody>
          <a:bodyPr>
            <a:normAutofit fontScale="92500" lnSpcReduction="20000"/>
          </a:bodyPr>
          <a:lstStyle/>
          <a:p>
            <a:r>
              <a:rPr lang="en-GB" sz="1800" dirty="0"/>
              <a:t>Article submitted to journal </a:t>
            </a:r>
            <a:r>
              <a:rPr lang="en-GB" sz="1800" i="1" dirty="0"/>
              <a:t>Spatial Cognition &amp; Computation</a:t>
            </a:r>
          </a:p>
          <a:p>
            <a:pPr lvl="1"/>
            <a:r>
              <a:rPr lang="en-GB" sz="1600" dirty="0"/>
              <a:t>(IF</a:t>
            </a:r>
            <a:r>
              <a:rPr lang="en-GB" sz="1600" baseline="-25000" dirty="0"/>
              <a:t>2024</a:t>
            </a:r>
            <a:r>
              <a:rPr lang="en-GB" sz="1600" dirty="0"/>
              <a:t> = 1.6, I believe lower in 2016 [estimating 1.3] when the paper was submitted but I cannot remember)</a:t>
            </a:r>
          </a:p>
          <a:p>
            <a:pPr lvl="1"/>
            <a:r>
              <a:rPr lang="en-GB" sz="1600" dirty="0"/>
              <a:t>Result was a rejection</a:t>
            </a:r>
          </a:p>
          <a:p>
            <a:r>
              <a:rPr lang="en-GB" sz="1800" dirty="0"/>
              <a:t>Article submitted to journal </a:t>
            </a:r>
            <a:r>
              <a:rPr lang="en-GB" sz="1800" i="1" dirty="0"/>
              <a:t>Intelligence</a:t>
            </a:r>
          </a:p>
          <a:p>
            <a:pPr lvl="1"/>
            <a:r>
              <a:rPr lang="en-GB" sz="1600" dirty="0"/>
              <a:t>(IF</a:t>
            </a:r>
            <a:r>
              <a:rPr lang="en-GB" sz="1600" baseline="-25000" dirty="0"/>
              <a:t>2024</a:t>
            </a:r>
            <a:r>
              <a:rPr lang="en-GB" sz="1600" dirty="0"/>
              <a:t> = 2.8, I believe higher in 2016/17 [estimating 3.1] when the paper was submitted but I cannot remember)</a:t>
            </a:r>
          </a:p>
          <a:p>
            <a:pPr lvl="1"/>
            <a:r>
              <a:rPr lang="en-GB" sz="1600" dirty="0"/>
              <a:t>Result was a rejection</a:t>
            </a:r>
          </a:p>
          <a:p>
            <a:r>
              <a:rPr lang="en-GB" sz="1800" dirty="0"/>
              <a:t>Article submitted to journal </a:t>
            </a:r>
            <a:r>
              <a:rPr lang="en-GB" sz="1800" i="1" dirty="0"/>
              <a:t>Educational Psychology Review</a:t>
            </a:r>
          </a:p>
          <a:p>
            <a:pPr lvl="1"/>
            <a:r>
              <a:rPr lang="en-GB" sz="1600" dirty="0"/>
              <a:t>(IF</a:t>
            </a:r>
            <a:r>
              <a:rPr lang="en-GB" sz="1600" baseline="-25000" dirty="0"/>
              <a:t>2024</a:t>
            </a:r>
            <a:r>
              <a:rPr lang="en-GB" sz="1600" dirty="0"/>
              <a:t> = 8.8, I believe lower in 2017 [estimating 5.6] when the paper was submitted but I cannot remember)</a:t>
            </a:r>
          </a:p>
          <a:p>
            <a:pPr lvl="1"/>
            <a:r>
              <a:rPr lang="en-GB" sz="1600"/>
              <a:t>Result was </a:t>
            </a:r>
            <a:r>
              <a:rPr lang="en-GB" sz="1600" dirty="0"/>
              <a:t>acceptance after two rounds of major revision</a:t>
            </a:r>
          </a:p>
          <a:p>
            <a:endParaRPr lang="en-GB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ABD89DA-1F3C-D1D4-04A8-8DC477F0FF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90" r="8368"/>
          <a:stretch/>
        </p:blipFill>
        <p:spPr>
          <a:xfrm>
            <a:off x="3645273" y="3552256"/>
            <a:ext cx="3248026" cy="181538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7F6930D-D1CB-A11A-601C-9D86EC9ADA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94063" y="3866143"/>
            <a:ext cx="2233445" cy="260568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57F674F-CF6E-1C34-B877-75765A8529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24041" y="5545828"/>
            <a:ext cx="5329401" cy="884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6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5BB9D-D4CC-CB3A-C2B3-F4ED0C4B3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Reviewing research articles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6437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4596-5318-C42A-FFF0-9C99B5B8E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Considerations of a peer reviewer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E97725E-E28C-2C17-B2B7-404139072D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392043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58588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4596-5318-C42A-FFF0-9C99B5B8E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Structure of a peer review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190AD0E-5008-E0E3-2F4D-53BB969219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664420"/>
              </p:ext>
            </p:extLst>
          </p:nvPr>
        </p:nvGraphicFramePr>
        <p:xfrm>
          <a:off x="3868738" y="863600"/>
          <a:ext cx="7552297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3246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4596-5318-C42A-FFF0-9C99B5B8E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Giving effective feedback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E97725E-E28C-2C17-B2B7-404139072D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7573130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80255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4596-5318-C42A-FFF0-9C99B5B8E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to look for in terms of substance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5360268-E9D3-AAC7-4E75-805F9B3C02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7625037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06770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B8424AB-D56B-4256-866A-5B54DE93C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999C28-AD33-4EB7-A5F1-C06D10A5F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9373E92-F88D-4F0A-94DF-393703E7D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938" y="46653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629DAA0-ADF6-43FD-9C99-483F722B5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09288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1ACA74-ED9E-ED14-EBFA-47BB7E50F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98448"/>
            <a:ext cx="4705801" cy="406244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500" spc="-100" dirty="0"/>
              <a:t>Peer review activity using pre-prints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2C8C35-BF44-4CFB-9754-81F07C9812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435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B8424AB-D56B-4256-866A-5B54DE93C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999C28-AD33-4EB7-A5F1-C06D10A5F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9373E92-F88D-4F0A-94DF-393703E7D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938" y="46653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629DAA0-ADF6-43FD-9C99-483F722B5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09288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1ACA74-ED9E-ED14-EBFA-47BB7E50F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98448"/>
            <a:ext cx="4705801" cy="406244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500" spc="-100" dirty="0"/>
              <a:t>Have you any experience of the peer review process?</a:t>
            </a:r>
          </a:p>
        </p:txBody>
      </p:sp>
      <p:pic>
        <p:nvPicPr>
          <p:cNvPr id="5" name="Content Placeholder 4" descr="Question Mark with solid fill">
            <a:extLst>
              <a:ext uri="{FF2B5EF4-FFF2-40B4-BE49-F238E27FC236}">
                <a16:creationId xmlns:a16="http://schemas.microsoft.com/office/drawing/2014/main" id="{4BED83F0-DF10-9148-34DD-33EEA82D8C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86977" y="970500"/>
            <a:ext cx="4908848" cy="490884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32C8C35-BF44-4CFB-9754-81F07C9812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808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5BB9D-D4CC-CB3A-C2B3-F4ED0C4B3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peer review process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577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1EAC4-6D5A-BD46-3195-340E7C16C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189FF-8854-A4C1-9626-1898B2497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Goals of peer review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78432E-7A10-5BF6-A72F-39922BF1F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Prevent the publication of bad work – filter out studies that have been poorly conceived, designed or executed</a:t>
            </a:r>
          </a:p>
          <a:p>
            <a:r>
              <a:rPr lang="en-US" dirty="0"/>
              <a:t>Check that the research reported has been carried out well and there are no flaws in the design or methodology</a:t>
            </a:r>
          </a:p>
          <a:p>
            <a:r>
              <a:rPr lang="en-US" dirty="0"/>
              <a:t>Ensure that the work is reported correctly and unambiguously, with acknowledgement to the existing body of work</a:t>
            </a:r>
          </a:p>
          <a:p>
            <a:r>
              <a:rPr lang="en-US" dirty="0"/>
              <a:t>Ensure that the results presented have been interpreted correctly and all possible interpretations considered</a:t>
            </a:r>
          </a:p>
          <a:p>
            <a:r>
              <a:rPr lang="en-US" dirty="0"/>
              <a:t>Ensure that the results are not too preliminary or too speculative, but at the same time do not block innovative new research and theories</a:t>
            </a:r>
          </a:p>
          <a:p>
            <a:r>
              <a:rPr lang="en-US" dirty="0"/>
              <a:t>Select work that will be of the greatest interest to the readership</a:t>
            </a:r>
          </a:p>
          <a:p>
            <a:r>
              <a:rPr lang="en-US" dirty="0"/>
              <a:t>Provide editors with evidence to make judgments as to whether articles meet the selection criteria for their particular publications</a:t>
            </a:r>
          </a:p>
          <a:p>
            <a:r>
              <a:rPr lang="en-US" dirty="0"/>
              <a:t>Generally improve the quality and readability of a publication (although this is more a by-product of peer review)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43B82B-E487-BC55-0C38-E2EF12D83664}"/>
              </a:ext>
            </a:extLst>
          </p:cNvPr>
          <p:cNvSpPr txBox="1"/>
          <p:nvPr/>
        </p:nvSpPr>
        <p:spPr>
          <a:xfrm>
            <a:off x="0" y="5698126"/>
            <a:ext cx="2796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Hames (2008)</a:t>
            </a:r>
          </a:p>
        </p:txBody>
      </p:sp>
    </p:spTree>
    <p:extLst>
      <p:ext uri="{BB962C8B-B14F-4D97-AF65-F5344CB8AC3E}">
        <p14:creationId xmlns:p14="http://schemas.microsoft.com/office/powerpoint/2010/main" val="2123977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1EAC4-6D5A-BD46-3195-340E7C16C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189FF-8854-A4C1-9626-1898B2497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Goals of peer review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78432E-7A10-5BF6-A72F-39922BF1F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help select quality articles for publication (filter out studies that have been poorly conceived, designed, and executed) with the selection being based upon:</a:t>
            </a:r>
          </a:p>
          <a:p>
            <a:pPr lvl="1"/>
            <a:r>
              <a:rPr lang="en-US" dirty="0"/>
              <a:t>The scientific merit and validity of the article and its methodology</a:t>
            </a:r>
          </a:p>
          <a:p>
            <a:pPr lvl="2"/>
            <a:r>
              <a:rPr lang="en-US" dirty="0"/>
              <a:t>Has the research that is being reported been carried out well with no flaws in the design or methodology?</a:t>
            </a:r>
          </a:p>
          <a:p>
            <a:pPr lvl="2"/>
            <a:r>
              <a:rPr lang="en-US" dirty="0"/>
              <a:t>Ensure that the work is reported correctly, with acknowledgement of the existing body of work.</a:t>
            </a:r>
          </a:p>
          <a:p>
            <a:pPr lvl="2"/>
            <a:r>
              <a:rPr lang="en-US" dirty="0"/>
              <a:t>Ensure that the results presented have been interpreted correctly and all possible interpretations considered.</a:t>
            </a:r>
          </a:p>
          <a:p>
            <a:pPr lvl="2"/>
            <a:r>
              <a:rPr lang="en-US" dirty="0"/>
              <a:t>Ensure that the results are not too preliminary or speculative, but at the same time not block the sharing of innovative new research and theories.</a:t>
            </a:r>
          </a:p>
          <a:p>
            <a:pPr lvl="1"/>
            <a:r>
              <a:rPr lang="en-US" dirty="0"/>
              <a:t>The relevance of the article to the specific clinical practice – select work that will be the greatest interest to the readership</a:t>
            </a:r>
          </a:p>
          <a:p>
            <a:pPr lvl="1"/>
            <a:r>
              <a:rPr lang="en-US" dirty="0"/>
              <a:t>The interest of the topic to the clinical reader</a:t>
            </a:r>
          </a:p>
          <a:p>
            <a:pPr lvl="1"/>
            <a:r>
              <a:rPr lang="en-US" dirty="0"/>
              <a:t>The presentation and understandability of the article itself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43B82B-E487-BC55-0C38-E2EF12D83664}"/>
              </a:ext>
            </a:extLst>
          </p:cNvPr>
          <p:cNvSpPr txBox="1"/>
          <p:nvPr/>
        </p:nvSpPr>
        <p:spPr>
          <a:xfrm>
            <a:off x="-1" y="5698126"/>
            <a:ext cx="3316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Voight &amp; </a:t>
            </a:r>
            <a:r>
              <a:rPr lang="en-GB" dirty="0" err="1"/>
              <a:t>Hoogenboom</a:t>
            </a:r>
            <a:r>
              <a:rPr lang="en-GB" dirty="0"/>
              <a:t>, (2012)</a:t>
            </a:r>
          </a:p>
        </p:txBody>
      </p:sp>
    </p:spTree>
    <p:extLst>
      <p:ext uri="{BB962C8B-B14F-4D97-AF65-F5344CB8AC3E}">
        <p14:creationId xmlns:p14="http://schemas.microsoft.com/office/powerpoint/2010/main" val="1343548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1EAC4-6D5A-BD46-3195-340E7C16C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189FF-8854-A4C1-9626-1898B2497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Goals of peer review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78432E-7A10-5BF6-A72F-39922BF1F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improve the manuscript whenever possible.</a:t>
            </a:r>
          </a:p>
          <a:p>
            <a:pPr lvl="1"/>
            <a:r>
              <a:rPr lang="en-US" dirty="0"/>
              <a:t>Generally improve the quality and readability of a publication.</a:t>
            </a:r>
          </a:p>
          <a:p>
            <a:r>
              <a:rPr lang="en-US" dirty="0"/>
              <a:t>To check against malfeasance within the scientific and clinical community.</a:t>
            </a:r>
          </a:p>
          <a:p>
            <a:r>
              <a:rPr lang="en-US" dirty="0"/>
              <a:t>Provide editors with evidence to make judgments as to whether articles meet the selection criteria for their particular publication.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43B82B-E487-BC55-0C38-E2EF12D83664}"/>
              </a:ext>
            </a:extLst>
          </p:cNvPr>
          <p:cNvSpPr txBox="1"/>
          <p:nvPr/>
        </p:nvSpPr>
        <p:spPr>
          <a:xfrm>
            <a:off x="-1" y="5698126"/>
            <a:ext cx="3316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Voight &amp; </a:t>
            </a:r>
            <a:r>
              <a:rPr lang="en-GB" dirty="0" err="1"/>
              <a:t>Hoogenboom</a:t>
            </a:r>
            <a:r>
              <a:rPr lang="en-GB" dirty="0"/>
              <a:t>, (2012)</a:t>
            </a:r>
          </a:p>
        </p:txBody>
      </p:sp>
    </p:spTree>
    <p:extLst>
      <p:ext uri="{BB962C8B-B14F-4D97-AF65-F5344CB8AC3E}">
        <p14:creationId xmlns:p14="http://schemas.microsoft.com/office/powerpoint/2010/main" val="3556918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1EAC4-6D5A-BD46-3195-340E7C16C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189FF-8854-A4C1-9626-1898B2497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Actors</a:t>
            </a:r>
            <a:endParaRPr lang="en-GB" dirty="0"/>
          </a:p>
        </p:txBody>
      </p:sp>
      <p:pic>
        <p:nvPicPr>
          <p:cNvPr id="5" name="Content Placeholder 4" descr="User with solid fill">
            <a:extLst>
              <a:ext uri="{FF2B5EF4-FFF2-40B4-BE49-F238E27FC236}">
                <a16:creationId xmlns:a16="http://schemas.microsoft.com/office/drawing/2014/main" id="{7EA0F38B-7C8F-C176-D32D-04E23E9EED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63235" y="1985592"/>
            <a:ext cx="2935901" cy="2935901"/>
          </a:xfrm>
          <a:prstGeom prst="rect">
            <a:avLst/>
          </a:prstGeom>
        </p:spPr>
      </p:pic>
      <p:pic>
        <p:nvPicPr>
          <p:cNvPr id="8" name="Content Placeholder 4" descr="User with solid fill">
            <a:extLst>
              <a:ext uri="{FF2B5EF4-FFF2-40B4-BE49-F238E27FC236}">
                <a16:creationId xmlns:a16="http://schemas.microsoft.com/office/drawing/2014/main" id="{0AD78A29-506D-14FA-8BB0-5162A6E81B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99136" y="1961049"/>
            <a:ext cx="2935901" cy="2935901"/>
          </a:xfrm>
          <a:prstGeom prst="rect">
            <a:avLst/>
          </a:prstGeom>
        </p:spPr>
      </p:pic>
      <p:pic>
        <p:nvPicPr>
          <p:cNvPr id="9" name="Content Placeholder 4" descr="User with solid fill">
            <a:extLst>
              <a:ext uri="{FF2B5EF4-FFF2-40B4-BE49-F238E27FC236}">
                <a16:creationId xmlns:a16="http://schemas.microsoft.com/office/drawing/2014/main" id="{14D1151C-1481-1FA7-5DF4-C698E30A15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037" y="1961049"/>
            <a:ext cx="2935901" cy="293590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42F47D1-8BF9-27D8-25A7-EDB771173372}"/>
              </a:ext>
            </a:extLst>
          </p:cNvPr>
          <p:cNvSpPr txBox="1"/>
          <p:nvPr/>
        </p:nvSpPr>
        <p:spPr>
          <a:xfrm>
            <a:off x="3326069" y="4756988"/>
            <a:ext cx="2935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ysClr val="windowText" lastClr="000000"/>
                </a:solidFill>
              </a:rPr>
              <a:t>Author(s)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8994DA-0218-A716-94E5-DE507FD74031}"/>
              </a:ext>
            </a:extLst>
          </p:cNvPr>
          <p:cNvSpPr txBox="1"/>
          <p:nvPr/>
        </p:nvSpPr>
        <p:spPr>
          <a:xfrm>
            <a:off x="6199135" y="4761370"/>
            <a:ext cx="2935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ysClr val="windowText" lastClr="000000"/>
                </a:solidFill>
              </a:rPr>
              <a:t>Editor and Action Editor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298812-9073-A129-1D79-B3627FBF4C31}"/>
              </a:ext>
            </a:extLst>
          </p:cNvPr>
          <p:cNvSpPr txBox="1"/>
          <p:nvPr/>
        </p:nvSpPr>
        <p:spPr>
          <a:xfrm>
            <a:off x="9135036" y="4761370"/>
            <a:ext cx="2935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ysClr val="windowText" lastClr="000000"/>
                </a:solidFill>
              </a:rPr>
              <a:t>Reviewer(s)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5ED3085-A467-9935-4E7E-D2FA16D4731D}"/>
              </a:ext>
            </a:extLst>
          </p:cNvPr>
          <p:cNvCxnSpPr/>
          <p:nvPr/>
        </p:nvCxnSpPr>
        <p:spPr>
          <a:xfrm>
            <a:off x="5903382" y="4141694"/>
            <a:ext cx="564776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AD866B7-CF43-D6C6-DDA6-0017389E8A72}"/>
              </a:ext>
            </a:extLst>
          </p:cNvPr>
          <p:cNvCxnSpPr/>
          <p:nvPr/>
        </p:nvCxnSpPr>
        <p:spPr>
          <a:xfrm>
            <a:off x="8825877" y="4141694"/>
            <a:ext cx="564776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Arc 15">
            <a:extLst>
              <a:ext uri="{FF2B5EF4-FFF2-40B4-BE49-F238E27FC236}">
                <a16:creationId xmlns:a16="http://schemas.microsoft.com/office/drawing/2014/main" id="{798D1E72-3617-3A62-373E-8AA613425606}"/>
              </a:ext>
            </a:extLst>
          </p:cNvPr>
          <p:cNvSpPr/>
          <p:nvPr/>
        </p:nvSpPr>
        <p:spPr>
          <a:xfrm>
            <a:off x="4955261" y="1700405"/>
            <a:ext cx="5423647" cy="1129552"/>
          </a:xfrm>
          <a:prstGeom prst="arc">
            <a:avLst>
              <a:gd name="adj1" fmla="val 10822717"/>
              <a:gd name="adj2" fmla="val 0"/>
            </a:avLst>
          </a:prstGeom>
          <a:ln w="28575"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080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1EAC4-6D5A-BD46-3195-340E7C16C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189FF-8854-A4C1-9626-1898B2497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General process</a:t>
            </a:r>
            <a:endParaRPr lang="en-GB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A6C8191-AB81-F38A-6C5C-C8EC7A8582A5}"/>
              </a:ext>
            </a:extLst>
          </p:cNvPr>
          <p:cNvCxnSpPr>
            <a:stCxn id="6" idx="2"/>
            <a:endCxn id="17" idx="0"/>
          </p:cNvCxnSpPr>
          <p:nvPr/>
        </p:nvCxnSpPr>
        <p:spPr>
          <a:xfrm flipH="1">
            <a:off x="4405008" y="2652259"/>
            <a:ext cx="1" cy="1840621"/>
          </a:xfrm>
          <a:prstGeom prst="lin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BEA1881-5CB0-14C6-DD43-11A94D28F691}"/>
              </a:ext>
            </a:extLst>
          </p:cNvPr>
          <p:cNvSpPr/>
          <p:nvPr/>
        </p:nvSpPr>
        <p:spPr>
          <a:xfrm>
            <a:off x="5606613" y="2214944"/>
            <a:ext cx="1986141" cy="2964277"/>
          </a:xfrm>
          <a:prstGeom prst="roundRect">
            <a:avLst>
              <a:gd name="adj" fmla="val 3211"/>
            </a:avLst>
          </a:prstGeom>
          <a:solidFill>
            <a:sysClr val="window" lastClr="FFFFFF">
              <a:lumMod val="85000"/>
            </a:sysClr>
          </a:solidFill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3554505351">
                  <a:custGeom>
                    <a:avLst/>
                    <a:gdLst>
                      <a:gd name="connsiteX0" fmla="*/ 0 w 1986141"/>
                      <a:gd name="connsiteY0" fmla="*/ 63775 h 2964277"/>
                      <a:gd name="connsiteX1" fmla="*/ 63775 w 1986141"/>
                      <a:gd name="connsiteY1" fmla="*/ 0 h 2964277"/>
                      <a:gd name="connsiteX2" fmla="*/ 701891 w 1986141"/>
                      <a:gd name="connsiteY2" fmla="*/ 0 h 2964277"/>
                      <a:gd name="connsiteX3" fmla="*/ 1358593 w 1986141"/>
                      <a:gd name="connsiteY3" fmla="*/ 0 h 2964277"/>
                      <a:gd name="connsiteX4" fmla="*/ 1922366 w 1986141"/>
                      <a:gd name="connsiteY4" fmla="*/ 0 h 2964277"/>
                      <a:gd name="connsiteX5" fmla="*/ 1986141 w 1986141"/>
                      <a:gd name="connsiteY5" fmla="*/ 63775 h 2964277"/>
                      <a:gd name="connsiteX6" fmla="*/ 1986141 w 1986141"/>
                      <a:gd name="connsiteY6" fmla="*/ 574386 h 2964277"/>
                      <a:gd name="connsiteX7" fmla="*/ 1986141 w 1986141"/>
                      <a:gd name="connsiteY7" fmla="*/ 1056629 h 2964277"/>
                      <a:gd name="connsiteX8" fmla="*/ 1986141 w 1986141"/>
                      <a:gd name="connsiteY8" fmla="*/ 1538873 h 2964277"/>
                      <a:gd name="connsiteX9" fmla="*/ 1986141 w 1986141"/>
                      <a:gd name="connsiteY9" fmla="*/ 2077851 h 2964277"/>
                      <a:gd name="connsiteX10" fmla="*/ 1986141 w 1986141"/>
                      <a:gd name="connsiteY10" fmla="*/ 2900502 h 2964277"/>
                      <a:gd name="connsiteX11" fmla="*/ 1922366 w 1986141"/>
                      <a:gd name="connsiteY11" fmla="*/ 2964277 h 2964277"/>
                      <a:gd name="connsiteX12" fmla="*/ 1284250 w 1986141"/>
                      <a:gd name="connsiteY12" fmla="*/ 2964277 h 2964277"/>
                      <a:gd name="connsiteX13" fmla="*/ 720477 w 1986141"/>
                      <a:gd name="connsiteY13" fmla="*/ 2964277 h 2964277"/>
                      <a:gd name="connsiteX14" fmla="*/ 63775 w 1986141"/>
                      <a:gd name="connsiteY14" fmla="*/ 2964277 h 2964277"/>
                      <a:gd name="connsiteX15" fmla="*/ 0 w 1986141"/>
                      <a:gd name="connsiteY15" fmla="*/ 2900502 h 2964277"/>
                      <a:gd name="connsiteX16" fmla="*/ 0 w 1986141"/>
                      <a:gd name="connsiteY16" fmla="*/ 2304789 h 2964277"/>
                      <a:gd name="connsiteX17" fmla="*/ 0 w 1986141"/>
                      <a:gd name="connsiteY17" fmla="*/ 1822546 h 2964277"/>
                      <a:gd name="connsiteX18" fmla="*/ 0 w 1986141"/>
                      <a:gd name="connsiteY18" fmla="*/ 1340302 h 2964277"/>
                      <a:gd name="connsiteX19" fmla="*/ 0 w 1986141"/>
                      <a:gd name="connsiteY19" fmla="*/ 801324 h 2964277"/>
                      <a:gd name="connsiteX20" fmla="*/ 0 w 1986141"/>
                      <a:gd name="connsiteY20" fmla="*/ 63775 h 29642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</a:cxnLst>
                    <a:rect l="l" t="t" r="r" b="b"/>
                    <a:pathLst>
                      <a:path w="1986141" h="2964277" fill="none" extrusionOk="0">
                        <a:moveTo>
                          <a:pt x="0" y="63775"/>
                        </a:moveTo>
                        <a:cubicBezTo>
                          <a:pt x="-1815" y="31150"/>
                          <a:pt x="31402" y="6316"/>
                          <a:pt x="63775" y="0"/>
                        </a:cubicBezTo>
                        <a:cubicBezTo>
                          <a:pt x="330750" y="17354"/>
                          <a:pt x="523952" y="3223"/>
                          <a:pt x="701891" y="0"/>
                        </a:cubicBezTo>
                        <a:cubicBezTo>
                          <a:pt x="879830" y="-3223"/>
                          <a:pt x="1053813" y="6190"/>
                          <a:pt x="1358593" y="0"/>
                        </a:cubicBezTo>
                        <a:cubicBezTo>
                          <a:pt x="1663373" y="-6190"/>
                          <a:pt x="1687376" y="11719"/>
                          <a:pt x="1922366" y="0"/>
                        </a:cubicBezTo>
                        <a:cubicBezTo>
                          <a:pt x="1959058" y="-780"/>
                          <a:pt x="1987284" y="27163"/>
                          <a:pt x="1986141" y="63775"/>
                        </a:cubicBezTo>
                        <a:cubicBezTo>
                          <a:pt x="1981726" y="206265"/>
                          <a:pt x="1995053" y="353513"/>
                          <a:pt x="1986141" y="574386"/>
                        </a:cubicBezTo>
                        <a:cubicBezTo>
                          <a:pt x="1977229" y="795259"/>
                          <a:pt x="1993052" y="942996"/>
                          <a:pt x="1986141" y="1056629"/>
                        </a:cubicBezTo>
                        <a:cubicBezTo>
                          <a:pt x="1979230" y="1170262"/>
                          <a:pt x="2004227" y="1358568"/>
                          <a:pt x="1986141" y="1538873"/>
                        </a:cubicBezTo>
                        <a:cubicBezTo>
                          <a:pt x="1968055" y="1719178"/>
                          <a:pt x="1993083" y="1811246"/>
                          <a:pt x="1986141" y="2077851"/>
                        </a:cubicBezTo>
                        <a:cubicBezTo>
                          <a:pt x="1979199" y="2344456"/>
                          <a:pt x="2014581" y="2638419"/>
                          <a:pt x="1986141" y="2900502"/>
                        </a:cubicBezTo>
                        <a:cubicBezTo>
                          <a:pt x="1986557" y="2936734"/>
                          <a:pt x="1962639" y="2960424"/>
                          <a:pt x="1922366" y="2964277"/>
                        </a:cubicBezTo>
                        <a:cubicBezTo>
                          <a:pt x="1741444" y="2954079"/>
                          <a:pt x="1505056" y="2965738"/>
                          <a:pt x="1284250" y="2964277"/>
                        </a:cubicBezTo>
                        <a:cubicBezTo>
                          <a:pt x="1063444" y="2962816"/>
                          <a:pt x="933122" y="2957949"/>
                          <a:pt x="720477" y="2964277"/>
                        </a:cubicBezTo>
                        <a:cubicBezTo>
                          <a:pt x="507832" y="2970605"/>
                          <a:pt x="195555" y="2960438"/>
                          <a:pt x="63775" y="2964277"/>
                        </a:cubicBezTo>
                        <a:cubicBezTo>
                          <a:pt x="33653" y="2958304"/>
                          <a:pt x="5137" y="2936935"/>
                          <a:pt x="0" y="2900502"/>
                        </a:cubicBezTo>
                        <a:cubicBezTo>
                          <a:pt x="19524" y="2745598"/>
                          <a:pt x="10664" y="2432135"/>
                          <a:pt x="0" y="2304789"/>
                        </a:cubicBezTo>
                        <a:cubicBezTo>
                          <a:pt x="-10664" y="2177443"/>
                          <a:pt x="-15765" y="1944456"/>
                          <a:pt x="0" y="1822546"/>
                        </a:cubicBezTo>
                        <a:cubicBezTo>
                          <a:pt x="15765" y="1700636"/>
                          <a:pt x="19052" y="1502555"/>
                          <a:pt x="0" y="1340302"/>
                        </a:cubicBezTo>
                        <a:cubicBezTo>
                          <a:pt x="-19052" y="1178049"/>
                          <a:pt x="11728" y="953557"/>
                          <a:pt x="0" y="801324"/>
                        </a:cubicBezTo>
                        <a:cubicBezTo>
                          <a:pt x="-11728" y="649091"/>
                          <a:pt x="8237" y="276001"/>
                          <a:pt x="0" y="63775"/>
                        </a:cubicBezTo>
                        <a:close/>
                      </a:path>
                      <a:path w="1986141" h="2964277" stroke="0" extrusionOk="0">
                        <a:moveTo>
                          <a:pt x="0" y="63775"/>
                        </a:moveTo>
                        <a:cubicBezTo>
                          <a:pt x="1841" y="27341"/>
                          <a:pt x="29073" y="3477"/>
                          <a:pt x="63775" y="0"/>
                        </a:cubicBezTo>
                        <a:cubicBezTo>
                          <a:pt x="313564" y="7840"/>
                          <a:pt x="429137" y="-22528"/>
                          <a:pt x="683305" y="0"/>
                        </a:cubicBezTo>
                        <a:cubicBezTo>
                          <a:pt x="937473" y="22528"/>
                          <a:pt x="1181490" y="11097"/>
                          <a:pt x="1321422" y="0"/>
                        </a:cubicBezTo>
                        <a:cubicBezTo>
                          <a:pt x="1461354" y="-11097"/>
                          <a:pt x="1707984" y="-4542"/>
                          <a:pt x="1922366" y="0"/>
                        </a:cubicBezTo>
                        <a:cubicBezTo>
                          <a:pt x="1955070" y="-7241"/>
                          <a:pt x="1986780" y="23418"/>
                          <a:pt x="1986141" y="63775"/>
                        </a:cubicBezTo>
                        <a:cubicBezTo>
                          <a:pt x="1971435" y="258078"/>
                          <a:pt x="1976331" y="374882"/>
                          <a:pt x="1986141" y="659488"/>
                        </a:cubicBezTo>
                        <a:cubicBezTo>
                          <a:pt x="1995951" y="944094"/>
                          <a:pt x="2000405" y="1068157"/>
                          <a:pt x="1986141" y="1198466"/>
                        </a:cubicBezTo>
                        <a:cubicBezTo>
                          <a:pt x="1971877" y="1328775"/>
                          <a:pt x="1976803" y="1529069"/>
                          <a:pt x="1986141" y="1709077"/>
                        </a:cubicBezTo>
                        <a:cubicBezTo>
                          <a:pt x="1995479" y="1889085"/>
                          <a:pt x="1978808" y="2167492"/>
                          <a:pt x="1986141" y="2333157"/>
                        </a:cubicBezTo>
                        <a:cubicBezTo>
                          <a:pt x="1993474" y="2498822"/>
                          <a:pt x="1986829" y="2695773"/>
                          <a:pt x="1986141" y="2900502"/>
                        </a:cubicBezTo>
                        <a:cubicBezTo>
                          <a:pt x="1978177" y="2938650"/>
                          <a:pt x="1964650" y="2964314"/>
                          <a:pt x="1922366" y="2964277"/>
                        </a:cubicBezTo>
                        <a:cubicBezTo>
                          <a:pt x="1690821" y="2976475"/>
                          <a:pt x="1527025" y="2955692"/>
                          <a:pt x="1340007" y="2964277"/>
                        </a:cubicBezTo>
                        <a:cubicBezTo>
                          <a:pt x="1152989" y="2972862"/>
                          <a:pt x="846462" y="2936384"/>
                          <a:pt x="720477" y="2964277"/>
                        </a:cubicBezTo>
                        <a:cubicBezTo>
                          <a:pt x="594492" y="2992171"/>
                          <a:pt x="225741" y="2950684"/>
                          <a:pt x="63775" y="2964277"/>
                        </a:cubicBezTo>
                        <a:cubicBezTo>
                          <a:pt x="33942" y="2970331"/>
                          <a:pt x="-6960" y="2937149"/>
                          <a:pt x="0" y="2900502"/>
                        </a:cubicBezTo>
                        <a:cubicBezTo>
                          <a:pt x="13057" y="2676213"/>
                          <a:pt x="-15275" y="2558505"/>
                          <a:pt x="0" y="2418258"/>
                        </a:cubicBezTo>
                        <a:cubicBezTo>
                          <a:pt x="15275" y="2278011"/>
                          <a:pt x="12367" y="1992046"/>
                          <a:pt x="0" y="1850913"/>
                        </a:cubicBezTo>
                        <a:cubicBezTo>
                          <a:pt x="-12367" y="1709781"/>
                          <a:pt x="-8247" y="1557114"/>
                          <a:pt x="0" y="1340302"/>
                        </a:cubicBezTo>
                        <a:cubicBezTo>
                          <a:pt x="8247" y="1123490"/>
                          <a:pt x="2988" y="910091"/>
                          <a:pt x="0" y="801324"/>
                        </a:cubicBezTo>
                        <a:cubicBezTo>
                          <a:pt x="-2988" y="692557"/>
                          <a:pt x="32978" y="322194"/>
                          <a:pt x="0" y="63775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18C7F57-FE13-3B10-2C5F-88CF549427C5}"/>
              </a:ext>
            </a:extLst>
          </p:cNvPr>
          <p:cNvSpPr/>
          <p:nvPr/>
        </p:nvSpPr>
        <p:spPr>
          <a:xfrm>
            <a:off x="3575931" y="2214944"/>
            <a:ext cx="1658155" cy="437315"/>
          </a:xfrm>
          <a:prstGeom prst="round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439249004">
                  <a:custGeom>
                    <a:avLst/>
                    <a:gdLst>
                      <a:gd name="connsiteX0" fmla="*/ 0 w 1658155"/>
                      <a:gd name="connsiteY0" fmla="*/ 72887 h 437315"/>
                      <a:gd name="connsiteX1" fmla="*/ 72887 w 1658155"/>
                      <a:gd name="connsiteY1" fmla="*/ 0 h 437315"/>
                      <a:gd name="connsiteX2" fmla="*/ 531643 w 1658155"/>
                      <a:gd name="connsiteY2" fmla="*/ 0 h 437315"/>
                      <a:gd name="connsiteX3" fmla="*/ 1066017 w 1658155"/>
                      <a:gd name="connsiteY3" fmla="*/ 0 h 437315"/>
                      <a:gd name="connsiteX4" fmla="*/ 1585268 w 1658155"/>
                      <a:gd name="connsiteY4" fmla="*/ 0 h 437315"/>
                      <a:gd name="connsiteX5" fmla="*/ 1658155 w 1658155"/>
                      <a:gd name="connsiteY5" fmla="*/ 72887 h 437315"/>
                      <a:gd name="connsiteX6" fmla="*/ 1658155 w 1658155"/>
                      <a:gd name="connsiteY6" fmla="*/ 364428 h 437315"/>
                      <a:gd name="connsiteX7" fmla="*/ 1585268 w 1658155"/>
                      <a:gd name="connsiteY7" fmla="*/ 437315 h 437315"/>
                      <a:gd name="connsiteX8" fmla="*/ 1081141 w 1658155"/>
                      <a:gd name="connsiteY8" fmla="*/ 437315 h 437315"/>
                      <a:gd name="connsiteX9" fmla="*/ 607262 w 1658155"/>
                      <a:gd name="connsiteY9" fmla="*/ 437315 h 437315"/>
                      <a:gd name="connsiteX10" fmla="*/ 72887 w 1658155"/>
                      <a:gd name="connsiteY10" fmla="*/ 437315 h 437315"/>
                      <a:gd name="connsiteX11" fmla="*/ 0 w 1658155"/>
                      <a:gd name="connsiteY11" fmla="*/ 364428 h 437315"/>
                      <a:gd name="connsiteX12" fmla="*/ 0 w 1658155"/>
                      <a:gd name="connsiteY12" fmla="*/ 72887 h 4373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658155" h="437315" fill="none" extrusionOk="0">
                        <a:moveTo>
                          <a:pt x="0" y="72887"/>
                        </a:moveTo>
                        <a:cubicBezTo>
                          <a:pt x="143" y="36793"/>
                          <a:pt x="29765" y="-5106"/>
                          <a:pt x="72887" y="0"/>
                        </a:cubicBezTo>
                        <a:cubicBezTo>
                          <a:pt x="171141" y="-3588"/>
                          <a:pt x="365888" y="-22117"/>
                          <a:pt x="531643" y="0"/>
                        </a:cubicBezTo>
                        <a:cubicBezTo>
                          <a:pt x="697398" y="22117"/>
                          <a:pt x="903924" y="-15586"/>
                          <a:pt x="1066017" y="0"/>
                        </a:cubicBezTo>
                        <a:cubicBezTo>
                          <a:pt x="1228110" y="15586"/>
                          <a:pt x="1377760" y="4871"/>
                          <a:pt x="1585268" y="0"/>
                        </a:cubicBezTo>
                        <a:cubicBezTo>
                          <a:pt x="1628346" y="1846"/>
                          <a:pt x="1655994" y="33731"/>
                          <a:pt x="1658155" y="72887"/>
                        </a:cubicBezTo>
                        <a:cubicBezTo>
                          <a:pt x="1656692" y="176484"/>
                          <a:pt x="1655957" y="270669"/>
                          <a:pt x="1658155" y="364428"/>
                        </a:cubicBezTo>
                        <a:cubicBezTo>
                          <a:pt x="1660454" y="404939"/>
                          <a:pt x="1624251" y="436668"/>
                          <a:pt x="1585268" y="437315"/>
                        </a:cubicBezTo>
                        <a:cubicBezTo>
                          <a:pt x="1455714" y="454184"/>
                          <a:pt x="1314741" y="418804"/>
                          <a:pt x="1081141" y="437315"/>
                        </a:cubicBezTo>
                        <a:cubicBezTo>
                          <a:pt x="847541" y="455826"/>
                          <a:pt x="817314" y="423199"/>
                          <a:pt x="607262" y="437315"/>
                        </a:cubicBezTo>
                        <a:cubicBezTo>
                          <a:pt x="397210" y="451431"/>
                          <a:pt x="300216" y="436649"/>
                          <a:pt x="72887" y="437315"/>
                        </a:cubicBezTo>
                        <a:cubicBezTo>
                          <a:pt x="31965" y="436276"/>
                          <a:pt x="2643" y="404633"/>
                          <a:pt x="0" y="364428"/>
                        </a:cubicBezTo>
                        <a:cubicBezTo>
                          <a:pt x="6288" y="278266"/>
                          <a:pt x="-5385" y="151025"/>
                          <a:pt x="0" y="72887"/>
                        </a:cubicBezTo>
                        <a:close/>
                      </a:path>
                      <a:path w="1658155" h="437315" stroke="0" extrusionOk="0">
                        <a:moveTo>
                          <a:pt x="0" y="72887"/>
                        </a:moveTo>
                        <a:cubicBezTo>
                          <a:pt x="-5509" y="34902"/>
                          <a:pt x="32108" y="-5100"/>
                          <a:pt x="72887" y="0"/>
                        </a:cubicBezTo>
                        <a:cubicBezTo>
                          <a:pt x="254088" y="2283"/>
                          <a:pt x="435416" y="16890"/>
                          <a:pt x="577014" y="0"/>
                        </a:cubicBezTo>
                        <a:cubicBezTo>
                          <a:pt x="718612" y="-16890"/>
                          <a:pt x="991542" y="-838"/>
                          <a:pt x="1111389" y="0"/>
                        </a:cubicBezTo>
                        <a:cubicBezTo>
                          <a:pt x="1231237" y="838"/>
                          <a:pt x="1349828" y="9100"/>
                          <a:pt x="1585268" y="0"/>
                        </a:cubicBezTo>
                        <a:cubicBezTo>
                          <a:pt x="1624492" y="772"/>
                          <a:pt x="1661869" y="38827"/>
                          <a:pt x="1658155" y="72887"/>
                        </a:cubicBezTo>
                        <a:cubicBezTo>
                          <a:pt x="1667801" y="181623"/>
                          <a:pt x="1662083" y="251729"/>
                          <a:pt x="1658155" y="364428"/>
                        </a:cubicBezTo>
                        <a:cubicBezTo>
                          <a:pt x="1660436" y="403598"/>
                          <a:pt x="1626918" y="436973"/>
                          <a:pt x="1585268" y="437315"/>
                        </a:cubicBezTo>
                        <a:cubicBezTo>
                          <a:pt x="1489964" y="450219"/>
                          <a:pt x="1341646" y="432143"/>
                          <a:pt x="1126512" y="437315"/>
                        </a:cubicBezTo>
                        <a:cubicBezTo>
                          <a:pt x="911378" y="442487"/>
                          <a:pt x="792182" y="456088"/>
                          <a:pt x="667757" y="437315"/>
                        </a:cubicBezTo>
                        <a:cubicBezTo>
                          <a:pt x="543333" y="418542"/>
                          <a:pt x="233731" y="428425"/>
                          <a:pt x="72887" y="437315"/>
                        </a:cubicBezTo>
                        <a:cubicBezTo>
                          <a:pt x="39148" y="432843"/>
                          <a:pt x="2005" y="397438"/>
                          <a:pt x="0" y="364428"/>
                        </a:cubicBezTo>
                        <a:cubicBezTo>
                          <a:pt x="-4237" y="296565"/>
                          <a:pt x="-14265" y="162949"/>
                          <a:pt x="0" y="72887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Author submits an article to a journal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B294331-3147-8735-C795-ACAAC0710D75}"/>
              </a:ext>
            </a:extLst>
          </p:cNvPr>
          <p:cNvSpPr/>
          <p:nvPr/>
        </p:nvSpPr>
        <p:spPr>
          <a:xfrm>
            <a:off x="3575930" y="2808238"/>
            <a:ext cx="1658155" cy="686341"/>
          </a:xfrm>
          <a:prstGeom prst="roundRect">
            <a:avLst>
              <a:gd name="adj" fmla="val 9587"/>
            </a:avLst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3955240030">
                  <a:custGeom>
                    <a:avLst/>
                    <a:gdLst>
                      <a:gd name="connsiteX0" fmla="*/ 0 w 1658155"/>
                      <a:gd name="connsiteY0" fmla="*/ 65800 h 686341"/>
                      <a:gd name="connsiteX1" fmla="*/ 65800 w 1658155"/>
                      <a:gd name="connsiteY1" fmla="*/ 0 h 686341"/>
                      <a:gd name="connsiteX2" fmla="*/ 605183 w 1658155"/>
                      <a:gd name="connsiteY2" fmla="*/ 0 h 686341"/>
                      <a:gd name="connsiteX3" fmla="*/ 1114034 w 1658155"/>
                      <a:gd name="connsiteY3" fmla="*/ 0 h 686341"/>
                      <a:gd name="connsiteX4" fmla="*/ 1592355 w 1658155"/>
                      <a:gd name="connsiteY4" fmla="*/ 0 h 686341"/>
                      <a:gd name="connsiteX5" fmla="*/ 1658155 w 1658155"/>
                      <a:gd name="connsiteY5" fmla="*/ 65800 h 686341"/>
                      <a:gd name="connsiteX6" fmla="*/ 1658155 w 1658155"/>
                      <a:gd name="connsiteY6" fmla="*/ 620541 h 686341"/>
                      <a:gd name="connsiteX7" fmla="*/ 1592355 w 1658155"/>
                      <a:gd name="connsiteY7" fmla="*/ 686341 h 686341"/>
                      <a:gd name="connsiteX8" fmla="*/ 1098769 w 1658155"/>
                      <a:gd name="connsiteY8" fmla="*/ 686341 h 686341"/>
                      <a:gd name="connsiteX9" fmla="*/ 605183 w 1658155"/>
                      <a:gd name="connsiteY9" fmla="*/ 686341 h 686341"/>
                      <a:gd name="connsiteX10" fmla="*/ 65800 w 1658155"/>
                      <a:gd name="connsiteY10" fmla="*/ 686341 h 686341"/>
                      <a:gd name="connsiteX11" fmla="*/ 0 w 1658155"/>
                      <a:gd name="connsiteY11" fmla="*/ 620541 h 686341"/>
                      <a:gd name="connsiteX12" fmla="*/ 0 w 1658155"/>
                      <a:gd name="connsiteY12" fmla="*/ 65800 h 686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658155" h="686341" fill="none" extrusionOk="0">
                        <a:moveTo>
                          <a:pt x="0" y="65800"/>
                        </a:moveTo>
                        <a:cubicBezTo>
                          <a:pt x="-2302" y="21177"/>
                          <a:pt x="25268" y="6013"/>
                          <a:pt x="65800" y="0"/>
                        </a:cubicBezTo>
                        <a:cubicBezTo>
                          <a:pt x="297101" y="20115"/>
                          <a:pt x="375960" y="21699"/>
                          <a:pt x="605183" y="0"/>
                        </a:cubicBezTo>
                        <a:cubicBezTo>
                          <a:pt x="834406" y="-21699"/>
                          <a:pt x="900259" y="23795"/>
                          <a:pt x="1114034" y="0"/>
                        </a:cubicBezTo>
                        <a:cubicBezTo>
                          <a:pt x="1327809" y="-23795"/>
                          <a:pt x="1455926" y="13573"/>
                          <a:pt x="1592355" y="0"/>
                        </a:cubicBezTo>
                        <a:cubicBezTo>
                          <a:pt x="1634877" y="-5708"/>
                          <a:pt x="1656767" y="29085"/>
                          <a:pt x="1658155" y="65800"/>
                        </a:cubicBezTo>
                        <a:cubicBezTo>
                          <a:pt x="1661774" y="235681"/>
                          <a:pt x="1674766" y="473323"/>
                          <a:pt x="1658155" y="620541"/>
                        </a:cubicBezTo>
                        <a:cubicBezTo>
                          <a:pt x="1656169" y="655850"/>
                          <a:pt x="1627707" y="695321"/>
                          <a:pt x="1592355" y="686341"/>
                        </a:cubicBezTo>
                        <a:cubicBezTo>
                          <a:pt x="1426978" y="689483"/>
                          <a:pt x="1234196" y="709509"/>
                          <a:pt x="1098769" y="686341"/>
                        </a:cubicBezTo>
                        <a:cubicBezTo>
                          <a:pt x="963342" y="663173"/>
                          <a:pt x="757632" y="664616"/>
                          <a:pt x="605183" y="686341"/>
                        </a:cubicBezTo>
                        <a:cubicBezTo>
                          <a:pt x="452734" y="708066"/>
                          <a:pt x="244739" y="670210"/>
                          <a:pt x="65800" y="686341"/>
                        </a:cubicBezTo>
                        <a:cubicBezTo>
                          <a:pt x="37093" y="683170"/>
                          <a:pt x="-692" y="654242"/>
                          <a:pt x="0" y="620541"/>
                        </a:cubicBezTo>
                        <a:cubicBezTo>
                          <a:pt x="23032" y="380884"/>
                          <a:pt x="-16881" y="288725"/>
                          <a:pt x="0" y="65800"/>
                        </a:cubicBezTo>
                        <a:close/>
                      </a:path>
                      <a:path w="1658155" h="686341" stroke="0" extrusionOk="0">
                        <a:moveTo>
                          <a:pt x="0" y="65800"/>
                        </a:moveTo>
                        <a:cubicBezTo>
                          <a:pt x="302" y="28281"/>
                          <a:pt x="28006" y="-2700"/>
                          <a:pt x="65800" y="0"/>
                        </a:cubicBezTo>
                        <a:cubicBezTo>
                          <a:pt x="281423" y="5661"/>
                          <a:pt x="341765" y="-18464"/>
                          <a:pt x="528855" y="0"/>
                        </a:cubicBezTo>
                        <a:cubicBezTo>
                          <a:pt x="715945" y="18464"/>
                          <a:pt x="845413" y="-19805"/>
                          <a:pt x="1007176" y="0"/>
                        </a:cubicBezTo>
                        <a:cubicBezTo>
                          <a:pt x="1168939" y="19805"/>
                          <a:pt x="1303020" y="11760"/>
                          <a:pt x="1592355" y="0"/>
                        </a:cubicBezTo>
                        <a:cubicBezTo>
                          <a:pt x="1631123" y="-5763"/>
                          <a:pt x="1656354" y="25532"/>
                          <a:pt x="1658155" y="65800"/>
                        </a:cubicBezTo>
                        <a:cubicBezTo>
                          <a:pt x="1637230" y="320638"/>
                          <a:pt x="1656306" y="400459"/>
                          <a:pt x="1658155" y="620541"/>
                        </a:cubicBezTo>
                        <a:cubicBezTo>
                          <a:pt x="1652627" y="658647"/>
                          <a:pt x="1631997" y="678179"/>
                          <a:pt x="1592355" y="686341"/>
                        </a:cubicBezTo>
                        <a:cubicBezTo>
                          <a:pt x="1422454" y="692503"/>
                          <a:pt x="1236334" y="710711"/>
                          <a:pt x="1052972" y="686341"/>
                        </a:cubicBezTo>
                        <a:cubicBezTo>
                          <a:pt x="869610" y="661971"/>
                          <a:pt x="791818" y="692420"/>
                          <a:pt x="574652" y="686341"/>
                        </a:cubicBezTo>
                        <a:cubicBezTo>
                          <a:pt x="357486" y="680262"/>
                          <a:pt x="232250" y="707534"/>
                          <a:pt x="65800" y="686341"/>
                        </a:cubicBezTo>
                        <a:cubicBezTo>
                          <a:pt x="33947" y="690848"/>
                          <a:pt x="-842" y="659800"/>
                          <a:pt x="0" y="620541"/>
                        </a:cubicBezTo>
                        <a:cubicBezTo>
                          <a:pt x="10276" y="385591"/>
                          <a:pt x="21480" y="331252"/>
                          <a:pt x="0" y="6580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Editor in chief (EIC) receives and reviews the article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A8755D8-20CC-E836-598C-806C7DA2302B}"/>
              </a:ext>
            </a:extLst>
          </p:cNvPr>
          <p:cNvSpPr/>
          <p:nvPr/>
        </p:nvSpPr>
        <p:spPr>
          <a:xfrm>
            <a:off x="3575930" y="3650559"/>
            <a:ext cx="1658155" cy="686341"/>
          </a:xfrm>
          <a:prstGeom prst="roundRect">
            <a:avLst>
              <a:gd name="adj" fmla="val 9587"/>
            </a:avLst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ysDot"/>
            <a:extLst>
              <a:ext uri="{C807C97D-BFC1-408E-A445-0C87EB9F89A2}">
                <ask:lineSketchStyleProps xmlns:ask="http://schemas.microsoft.com/office/drawing/2018/sketchyshapes" sd="2330282217">
                  <a:custGeom>
                    <a:avLst/>
                    <a:gdLst>
                      <a:gd name="connsiteX0" fmla="*/ 0 w 1658155"/>
                      <a:gd name="connsiteY0" fmla="*/ 65800 h 686341"/>
                      <a:gd name="connsiteX1" fmla="*/ 65800 w 1658155"/>
                      <a:gd name="connsiteY1" fmla="*/ 0 h 686341"/>
                      <a:gd name="connsiteX2" fmla="*/ 528855 w 1658155"/>
                      <a:gd name="connsiteY2" fmla="*/ 0 h 686341"/>
                      <a:gd name="connsiteX3" fmla="*/ 1037707 w 1658155"/>
                      <a:gd name="connsiteY3" fmla="*/ 0 h 686341"/>
                      <a:gd name="connsiteX4" fmla="*/ 1592355 w 1658155"/>
                      <a:gd name="connsiteY4" fmla="*/ 0 h 686341"/>
                      <a:gd name="connsiteX5" fmla="*/ 1658155 w 1658155"/>
                      <a:gd name="connsiteY5" fmla="*/ 65800 h 686341"/>
                      <a:gd name="connsiteX6" fmla="*/ 1658155 w 1658155"/>
                      <a:gd name="connsiteY6" fmla="*/ 620541 h 686341"/>
                      <a:gd name="connsiteX7" fmla="*/ 1592355 w 1658155"/>
                      <a:gd name="connsiteY7" fmla="*/ 686341 h 686341"/>
                      <a:gd name="connsiteX8" fmla="*/ 1083503 w 1658155"/>
                      <a:gd name="connsiteY8" fmla="*/ 686341 h 686341"/>
                      <a:gd name="connsiteX9" fmla="*/ 559386 w 1658155"/>
                      <a:gd name="connsiteY9" fmla="*/ 686341 h 686341"/>
                      <a:gd name="connsiteX10" fmla="*/ 65800 w 1658155"/>
                      <a:gd name="connsiteY10" fmla="*/ 686341 h 686341"/>
                      <a:gd name="connsiteX11" fmla="*/ 0 w 1658155"/>
                      <a:gd name="connsiteY11" fmla="*/ 620541 h 686341"/>
                      <a:gd name="connsiteX12" fmla="*/ 0 w 1658155"/>
                      <a:gd name="connsiteY12" fmla="*/ 65800 h 686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658155" h="686341" fill="none" extrusionOk="0">
                        <a:moveTo>
                          <a:pt x="0" y="65800"/>
                        </a:moveTo>
                        <a:cubicBezTo>
                          <a:pt x="6664" y="30773"/>
                          <a:pt x="32047" y="-2131"/>
                          <a:pt x="65800" y="0"/>
                        </a:cubicBezTo>
                        <a:cubicBezTo>
                          <a:pt x="222457" y="21227"/>
                          <a:pt x="323373" y="-10050"/>
                          <a:pt x="528855" y="0"/>
                        </a:cubicBezTo>
                        <a:cubicBezTo>
                          <a:pt x="734338" y="10050"/>
                          <a:pt x="811794" y="15344"/>
                          <a:pt x="1037707" y="0"/>
                        </a:cubicBezTo>
                        <a:cubicBezTo>
                          <a:pt x="1263620" y="-15344"/>
                          <a:pt x="1389183" y="-23188"/>
                          <a:pt x="1592355" y="0"/>
                        </a:cubicBezTo>
                        <a:cubicBezTo>
                          <a:pt x="1626320" y="581"/>
                          <a:pt x="1661180" y="22132"/>
                          <a:pt x="1658155" y="65800"/>
                        </a:cubicBezTo>
                        <a:cubicBezTo>
                          <a:pt x="1680119" y="268634"/>
                          <a:pt x="1632053" y="378539"/>
                          <a:pt x="1658155" y="620541"/>
                        </a:cubicBezTo>
                        <a:cubicBezTo>
                          <a:pt x="1652158" y="658997"/>
                          <a:pt x="1630078" y="680900"/>
                          <a:pt x="1592355" y="686341"/>
                        </a:cubicBezTo>
                        <a:cubicBezTo>
                          <a:pt x="1386410" y="668334"/>
                          <a:pt x="1269827" y="709496"/>
                          <a:pt x="1083503" y="686341"/>
                        </a:cubicBezTo>
                        <a:cubicBezTo>
                          <a:pt x="897179" y="663186"/>
                          <a:pt x="743628" y="699491"/>
                          <a:pt x="559386" y="686341"/>
                        </a:cubicBezTo>
                        <a:cubicBezTo>
                          <a:pt x="375144" y="673191"/>
                          <a:pt x="168323" y="698244"/>
                          <a:pt x="65800" y="686341"/>
                        </a:cubicBezTo>
                        <a:cubicBezTo>
                          <a:pt x="27906" y="692766"/>
                          <a:pt x="852" y="652098"/>
                          <a:pt x="0" y="620541"/>
                        </a:cubicBezTo>
                        <a:cubicBezTo>
                          <a:pt x="15939" y="372046"/>
                          <a:pt x="-17308" y="227912"/>
                          <a:pt x="0" y="65800"/>
                        </a:cubicBezTo>
                        <a:close/>
                      </a:path>
                      <a:path w="1658155" h="686341" stroke="0" extrusionOk="0">
                        <a:moveTo>
                          <a:pt x="0" y="65800"/>
                        </a:moveTo>
                        <a:cubicBezTo>
                          <a:pt x="2498" y="25891"/>
                          <a:pt x="34058" y="-6258"/>
                          <a:pt x="65800" y="0"/>
                        </a:cubicBezTo>
                        <a:cubicBezTo>
                          <a:pt x="195502" y="14421"/>
                          <a:pt x="466442" y="7859"/>
                          <a:pt x="605183" y="0"/>
                        </a:cubicBezTo>
                        <a:cubicBezTo>
                          <a:pt x="743924" y="-7859"/>
                          <a:pt x="983146" y="11097"/>
                          <a:pt x="1098769" y="0"/>
                        </a:cubicBezTo>
                        <a:cubicBezTo>
                          <a:pt x="1214392" y="-11097"/>
                          <a:pt x="1355429" y="23786"/>
                          <a:pt x="1592355" y="0"/>
                        </a:cubicBezTo>
                        <a:cubicBezTo>
                          <a:pt x="1625817" y="-1132"/>
                          <a:pt x="1654274" y="30819"/>
                          <a:pt x="1658155" y="65800"/>
                        </a:cubicBezTo>
                        <a:cubicBezTo>
                          <a:pt x="1650768" y="248020"/>
                          <a:pt x="1651211" y="456482"/>
                          <a:pt x="1658155" y="620541"/>
                        </a:cubicBezTo>
                        <a:cubicBezTo>
                          <a:pt x="1662690" y="652389"/>
                          <a:pt x="1624112" y="689544"/>
                          <a:pt x="1592355" y="686341"/>
                        </a:cubicBezTo>
                        <a:cubicBezTo>
                          <a:pt x="1435974" y="675186"/>
                          <a:pt x="1261145" y="707218"/>
                          <a:pt x="1114034" y="686341"/>
                        </a:cubicBezTo>
                        <a:cubicBezTo>
                          <a:pt x="966923" y="665464"/>
                          <a:pt x="865164" y="672761"/>
                          <a:pt x="650979" y="686341"/>
                        </a:cubicBezTo>
                        <a:cubicBezTo>
                          <a:pt x="436794" y="699921"/>
                          <a:pt x="268901" y="659047"/>
                          <a:pt x="65800" y="686341"/>
                        </a:cubicBezTo>
                        <a:cubicBezTo>
                          <a:pt x="27639" y="687361"/>
                          <a:pt x="-1905" y="648303"/>
                          <a:pt x="0" y="620541"/>
                        </a:cubicBezTo>
                        <a:cubicBezTo>
                          <a:pt x="23385" y="394130"/>
                          <a:pt x="4870" y="299480"/>
                          <a:pt x="0" y="6580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The EIC assigns the article to an action editor (AE)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A75913C-F5AF-BF7A-1C96-2EB7E68B4A0D}"/>
              </a:ext>
            </a:extLst>
          </p:cNvPr>
          <p:cNvSpPr/>
          <p:nvPr/>
        </p:nvSpPr>
        <p:spPr>
          <a:xfrm>
            <a:off x="3575930" y="4492880"/>
            <a:ext cx="1658155" cy="686341"/>
          </a:xfrm>
          <a:prstGeom prst="roundRect">
            <a:avLst>
              <a:gd name="adj" fmla="val 9587"/>
            </a:avLst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301615022">
                  <a:custGeom>
                    <a:avLst/>
                    <a:gdLst>
                      <a:gd name="connsiteX0" fmla="*/ 0 w 1658155"/>
                      <a:gd name="connsiteY0" fmla="*/ 65800 h 686341"/>
                      <a:gd name="connsiteX1" fmla="*/ 65800 w 1658155"/>
                      <a:gd name="connsiteY1" fmla="*/ 0 h 686341"/>
                      <a:gd name="connsiteX2" fmla="*/ 605183 w 1658155"/>
                      <a:gd name="connsiteY2" fmla="*/ 0 h 686341"/>
                      <a:gd name="connsiteX3" fmla="*/ 1144566 w 1658155"/>
                      <a:gd name="connsiteY3" fmla="*/ 0 h 686341"/>
                      <a:gd name="connsiteX4" fmla="*/ 1592355 w 1658155"/>
                      <a:gd name="connsiteY4" fmla="*/ 0 h 686341"/>
                      <a:gd name="connsiteX5" fmla="*/ 1658155 w 1658155"/>
                      <a:gd name="connsiteY5" fmla="*/ 65800 h 686341"/>
                      <a:gd name="connsiteX6" fmla="*/ 1658155 w 1658155"/>
                      <a:gd name="connsiteY6" fmla="*/ 620541 h 686341"/>
                      <a:gd name="connsiteX7" fmla="*/ 1592355 w 1658155"/>
                      <a:gd name="connsiteY7" fmla="*/ 686341 h 686341"/>
                      <a:gd name="connsiteX8" fmla="*/ 1068238 w 1658155"/>
                      <a:gd name="connsiteY8" fmla="*/ 686341 h 686341"/>
                      <a:gd name="connsiteX9" fmla="*/ 528855 w 1658155"/>
                      <a:gd name="connsiteY9" fmla="*/ 686341 h 686341"/>
                      <a:gd name="connsiteX10" fmla="*/ 65800 w 1658155"/>
                      <a:gd name="connsiteY10" fmla="*/ 686341 h 686341"/>
                      <a:gd name="connsiteX11" fmla="*/ 0 w 1658155"/>
                      <a:gd name="connsiteY11" fmla="*/ 620541 h 686341"/>
                      <a:gd name="connsiteX12" fmla="*/ 0 w 1658155"/>
                      <a:gd name="connsiteY12" fmla="*/ 65800 h 686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658155" h="686341" fill="none" extrusionOk="0">
                        <a:moveTo>
                          <a:pt x="0" y="65800"/>
                        </a:moveTo>
                        <a:cubicBezTo>
                          <a:pt x="-301" y="30444"/>
                          <a:pt x="27659" y="-7589"/>
                          <a:pt x="65800" y="0"/>
                        </a:cubicBezTo>
                        <a:cubicBezTo>
                          <a:pt x="264731" y="19113"/>
                          <a:pt x="447134" y="-15980"/>
                          <a:pt x="605183" y="0"/>
                        </a:cubicBezTo>
                        <a:cubicBezTo>
                          <a:pt x="763232" y="15980"/>
                          <a:pt x="987363" y="24965"/>
                          <a:pt x="1144566" y="0"/>
                        </a:cubicBezTo>
                        <a:cubicBezTo>
                          <a:pt x="1301769" y="-24965"/>
                          <a:pt x="1373467" y="12524"/>
                          <a:pt x="1592355" y="0"/>
                        </a:cubicBezTo>
                        <a:cubicBezTo>
                          <a:pt x="1629384" y="6075"/>
                          <a:pt x="1657320" y="28687"/>
                          <a:pt x="1658155" y="65800"/>
                        </a:cubicBezTo>
                        <a:cubicBezTo>
                          <a:pt x="1646996" y="321293"/>
                          <a:pt x="1663466" y="484167"/>
                          <a:pt x="1658155" y="620541"/>
                        </a:cubicBezTo>
                        <a:cubicBezTo>
                          <a:pt x="1664884" y="658549"/>
                          <a:pt x="1628502" y="685171"/>
                          <a:pt x="1592355" y="686341"/>
                        </a:cubicBezTo>
                        <a:cubicBezTo>
                          <a:pt x="1470861" y="684419"/>
                          <a:pt x="1215460" y="709662"/>
                          <a:pt x="1068238" y="686341"/>
                        </a:cubicBezTo>
                        <a:cubicBezTo>
                          <a:pt x="921016" y="663020"/>
                          <a:pt x="746182" y="704171"/>
                          <a:pt x="528855" y="686341"/>
                        </a:cubicBezTo>
                        <a:cubicBezTo>
                          <a:pt x="311528" y="668511"/>
                          <a:pt x="222208" y="668792"/>
                          <a:pt x="65800" y="686341"/>
                        </a:cubicBezTo>
                        <a:cubicBezTo>
                          <a:pt x="27666" y="679236"/>
                          <a:pt x="2121" y="659794"/>
                          <a:pt x="0" y="620541"/>
                        </a:cubicBezTo>
                        <a:cubicBezTo>
                          <a:pt x="-7629" y="377549"/>
                          <a:pt x="-13103" y="282617"/>
                          <a:pt x="0" y="65800"/>
                        </a:cubicBezTo>
                        <a:close/>
                      </a:path>
                      <a:path w="1658155" h="686341" stroke="0" extrusionOk="0">
                        <a:moveTo>
                          <a:pt x="0" y="65800"/>
                        </a:moveTo>
                        <a:cubicBezTo>
                          <a:pt x="-1970" y="36443"/>
                          <a:pt x="28065" y="-8941"/>
                          <a:pt x="65800" y="0"/>
                        </a:cubicBezTo>
                        <a:cubicBezTo>
                          <a:pt x="271114" y="7661"/>
                          <a:pt x="353535" y="-813"/>
                          <a:pt x="544121" y="0"/>
                        </a:cubicBezTo>
                        <a:cubicBezTo>
                          <a:pt x="734707" y="813"/>
                          <a:pt x="820924" y="-2206"/>
                          <a:pt x="1007176" y="0"/>
                        </a:cubicBezTo>
                        <a:cubicBezTo>
                          <a:pt x="1193428" y="2206"/>
                          <a:pt x="1339359" y="-24824"/>
                          <a:pt x="1592355" y="0"/>
                        </a:cubicBezTo>
                        <a:cubicBezTo>
                          <a:pt x="1625883" y="1114"/>
                          <a:pt x="1659047" y="30895"/>
                          <a:pt x="1658155" y="65800"/>
                        </a:cubicBezTo>
                        <a:cubicBezTo>
                          <a:pt x="1666451" y="259371"/>
                          <a:pt x="1638051" y="410767"/>
                          <a:pt x="1658155" y="620541"/>
                        </a:cubicBezTo>
                        <a:cubicBezTo>
                          <a:pt x="1662394" y="661182"/>
                          <a:pt x="1626380" y="684349"/>
                          <a:pt x="1592355" y="686341"/>
                        </a:cubicBezTo>
                        <a:cubicBezTo>
                          <a:pt x="1488663" y="678702"/>
                          <a:pt x="1187484" y="692125"/>
                          <a:pt x="1083503" y="686341"/>
                        </a:cubicBezTo>
                        <a:cubicBezTo>
                          <a:pt x="979522" y="680557"/>
                          <a:pt x="732663" y="683357"/>
                          <a:pt x="620448" y="686341"/>
                        </a:cubicBezTo>
                        <a:cubicBezTo>
                          <a:pt x="508234" y="689325"/>
                          <a:pt x="320248" y="693640"/>
                          <a:pt x="65800" y="686341"/>
                        </a:cubicBezTo>
                        <a:cubicBezTo>
                          <a:pt x="32528" y="684458"/>
                          <a:pt x="2135" y="660582"/>
                          <a:pt x="0" y="620541"/>
                        </a:cubicBezTo>
                        <a:cubicBezTo>
                          <a:pt x="-20505" y="456924"/>
                          <a:pt x="2562" y="253685"/>
                          <a:pt x="0" y="6580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Reviewers are invited to evaluate the article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097ADC3-7300-D6E3-85A2-D874B4801DA7}"/>
              </a:ext>
            </a:extLst>
          </p:cNvPr>
          <p:cNvSpPr/>
          <p:nvPr/>
        </p:nvSpPr>
        <p:spPr>
          <a:xfrm>
            <a:off x="5767569" y="2339584"/>
            <a:ext cx="1658155" cy="437315"/>
          </a:xfrm>
          <a:prstGeom prst="round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3136210866">
                  <a:custGeom>
                    <a:avLst/>
                    <a:gdLst>
                      <a:gd name="connsiteX0" fmla="*/ 0 w 1658155"/>
                      <a:gd name="connsiteY0" fmla="*/ 72887 h 437315"/>
                      <a:gd name="connsiteX1" fmla="*/ 72887 w 1658155"/>
                      <a:gd name="connsiteY1" fmla="*/ 0 h 437315"/>
                      <a:gd name="connsiteX2" fmla="*/ 546766 w 1658155"/>
                      <a:gd name="connsiteY2" fmla="*/ 0 h 437315"/>
                      <a:gd name="connsiteX3" fmla="*/ 1035770 w 1658155"/>
                      <a:gd name="connsiteY3" fmla="*/ 0 h 437315"/>
                      <a:gd name="connsiteX4" fmla="*/ 1585268 w 1658155"/>
                      <a:gd name="connsiteY4" fmla="*/ 0 h 437315"/>
                      <a:gd name="connsiteX5" fmla="*/ 1658155 w 1658155"/>
                      <a:gd name="connsiteY5" fmla="*/ 72887 h 437315"/>
                      <a:gd name="connsiteX6" fmla="*/ 1658155 w 1658155"/>
                      <a:gd name="connsiteY6" fmla="*/ 364428 h 437315"/>
                      <a:gd name="connsiteX7" fmla="*/ 1585268 w 1658155"/>
                      <a:gd name="connsiteY7" fmla="*/ 437315 h 437315"/>
                      <a:gd name="connsiteX8" fmla="*/ 1096265 w 1658155"/>
                      <a:gd name="connsiteY8" fmla="*/ 437315 h 437315"/>
                      <a:gd name="connsiteX9" fmla="*/ 592138 w 1658155"/>
                      <a:gd name="connsiteY9" fmla="*/ 437315 h 437315"/>
                      <a:gd name="connsiteX10" fmla="*/ 72887 w 1658155"/>
                      <a:gd name="connsiteY10" fmla="*/ 437315 h 437315"/>
                      <a:gd name="connsiteX11" fmla="*/ 0 w 1658155"/>
                      <a:gd name="connsiteY11" fmla="*/ 364428 h 437315"/>
                      <a:gd name="connsiteX12" fmla="*/ 0 w 1658155"/>
                      <a:gd name="connsiteY12" fmla="*/ 72887 h 4373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658155" h="437315" fill="none" extrusionOk="0">
                        <a:moveTo>
                          <a:pt x="0" y="72887"/>
                        </a:moveTo>
                        <a:cubicBezTo>
                          <a:pt x="-3377" y="30882"/>
                          <a:pt x="31479" y="1527"/>
                          <a:pt x="72887" y="0"/>
                        </a:cubicBezTo>
                        <a:cubicBezTo>
                          <a:pt x="201582" y="4851"/>
                          <a:pt x="372324" y="16217"/>
                          <a:pt x="546766" y="0"/>
                        </a:cubicBezTo>
                        <a:cubicBezTo>
                          <a:pt x="721208" y="-16217"/>
                          <a:pt x="897137" y="-17877"/>
                          <a:pt x="1035770" y="0"/>
                        </a:cubicBezTo>
                        <a:cubicBezTo>
                          <a:pt x="1174403" y="17877"/>
                          <a:pt x="1354256" y="16654"/>
                          <a:pt x="1585268" y="0"/>
                        </a:cubicBezTo>
                        <a:cubicBezTo>
                          <a:pt x="1622422" y="-5022"/>
                          <a:pt x="1663113" y="28131"/>
                          <a:pt x="1658155" y="72887"/>
                        </a:cubicBezTo>
                        <a:cubicBezTo>
                          <a:pt x="1651131" y="171086"/>
                          <a:pt x="1648188" y="221339"/>
                          <a:pt x="1658155" y="364428"/>
                        </a:cubicBezTo>
                        <a:cubicBezTo>
                          <a:pt x="1661737" y="407090"/>
                          <a:pt x="1627153" y="444262"/>
                          <a:pt x="1585268" y="437315"/>
                        </a:cubicBezTo>
                        <a:cubicBezTo>
                          <a:pt x="1396403" y="451272"/>
                          <a:pt x="1329709" y="449319"/>
                          <a:pt x="1096265" y="437315"/>
                        </a:cubicBezTo>
                        <a:cubicBezTo>
                          <a:pt x="862821" y="425311"/>
                          <a:pt x="700180" y="448147"/>
                          <a:pt x="592138" y="437315"/>
                        </a:cubicBezTo>
                        <a:cubicBezTo>
                          <a:pt x="484096" y="426483"/>
                          <a:pt x="285298" y="413489"/>
                          <a:pt x="72887" y="437315"/>
                        </a:cubicBezTo>
                        <a:cubicBezTo>
                          <a:pt x="38101" y="438897"/>
                          <a:pt x="-2658" y="395378"/>
                          <a:pt x="0" y="364428"/>
                        </a:cubicBezTo>
                        <a:cubicBezTo>
                          <a:pt x="11662" y="297731"/>
                          <a:pt x="-6993" y="188566"/>
                          <a:pt x="0" y="72887"/>
                        </a:cubicBezTo>
                        <a:close/>
                      </a:path>
                      <a:path w="1658155" h="437315" stroke="0" extrusionOk="0">
                        <a:moveTo>
                          <a:pt x="0" y="72887"/>
                        </a:moveTo>
                        <a:cubicBezTo>
                          <a:pt x="4127" y="39570"/>
                          <a:pt x="33537" y="-5163"/>
                          <a:pt x="72887" y="0"/>
                        </a:cubicBezTo>
                        <a:cubicBezTo>
                          <a:pt x="228675" y="18478"/>
                          <a:pt x="342684" y="-1839"/>
                          <a:pt x="592138" y="0"/>
                        </a:cubicBezTo>
                        <a:cubicBezTo>
                          <a:pt x="841592" y="1839"/>
                          <a:pt x="968431" y="-2053"/>
                          <a:pt x="1096265" y="0"/>
                        </a:cubicBezTo>
                        <a:cubicBezTo>
                          <a:pt x="1224099" y="2053"/>
                          <a:pt x="1447794" y="-9917"/>
                          <a:pt x="1585268" y="0"/>
                        </a:cubicBezTo>
                        <a:cubicBezTo>
                          <a:pt x="1633292" y="19"/>
                          <a:pt x="1658991" y="33543"/>
                          <a:pt x="1658155" y="72887"/>
                        </a:cubicBezTo>
                        <a:cubicBezTo>
                          <a:pt x="1651974" y="218192"/>
                          <a:pt x="1648529" y="240045"/>
                          <a:pt x="1658155" y="364428"/>
                        </a:cubicBezTo>
                        <a:cubicBezTo>
                          <a:pt x="1662224" y="401619"/>
                          <a:pt x="1625467" y="438231"/>
                          <a:pt x="1585268" y="437315"/>
                        </a:cubicBezTo>
                        <a:cubicBezTo>
                          <a:pt x="1396604" y="456118"/>
                          <a:pt x="1238945" y="427175"/>
                          <a:pt x="1111389" y="437315"/>
                        </a:cubicBezTo>
                        <a:cubicBezTo>
                          <a:pt x="983833" y="447455"/>
                          <a:pt x="759709" y="432336"/>
                          <a:pt x="652633" y="437315"/>
                        </a:cubicBezTo>
                        <a:cubicBezTo>
                          <a:pt x="545557" y="442294"/>
                          <a:pt x="217190" y="450060"/>
                          <a:pt x="72887" y="437315"/>
                        </a:cubicBezTo>
                        <a:cubicBezTo>
                          <a:pt x="29669" y="440781"/>
                          <a:pt x="-1925" y="406301"/>
                          <a:pt x="0" y="364428"/>
                        </a:cubicBezTo>
                        <a:cubicBezTo>
                          <a:pt x="5992" y="233198"/>
                          <a:pt x="-6410" y="205209"/>
                          <a:pt x="0" y="72887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Single-blind review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CB86E28F-B064-BA15-3D9B-23F97C54AA65}"/>
              </a:ext>
            </a:extLst>
          </p:cNvPr>
          <p:cNvSpPr/>
          <p:nvPr/>
        </p:nvSpPr>
        <p:spPr>
          <a:xfrm>
            <a:off x="5767569" y="2905810"/>
            <a:ext cx="1658155" cy="437315"/>
          </a:xfrm>
          <a:prstGeom prst="round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758412622">
                  <a:custGeom>
                    <a:avLst/>
                    <a:gdLst>
                      <a:gd name="connsiteX0" fmla="*/ 0 w 1658155"/>
                      <a:gd name="connsiteY0" fmla="*/ 72887 h 437315"/>
                      <a:gd name="connsiteX1" fmla="*/ 72887 w 1658155"/>
                      <a:gd name="connsiteY1" fmla="*/ 0 h 437315"/>
                      <a:gd name="connsiteX2" fmla="*/ 607262 w 1658155"/>
                      <a:gd name="connsiteY2" fmla="*/ 0 h 437315"/>
                      <a:gd name="connsiteX3" fmla="*/ 1111389 w 1658155"/>
                      <a:gd name="connsiteY3" fmla="*/ 0 h 437315"/>
                      <a:gd name="connsiteX4" fmla="*/ 1585268 w 1658155"/>
                      <a:gd name="connsiteY4" fmla="*/ 0 h 437315"/>
                      <a:gd name="connsiteX5" fmla="*/ 1658155 w 1658155"/>
                      <a:gd name="connsiteY5" fmla="*/ 72887 h 437315"/>
                      <a:gd name="connsiteX6" fmla="*/ 1658155 w 1658155"/>
                      <a:gd name="connsiteY6" fmla="*/ 364428 h 437315"/>
                      <a:gd name="connsiteX7" fmla="*/ 1585268 w 1658155"/>
                      <a:gd name="connsiteY7" fmla="*/ 437315 h 437315"/>
                      <a:gd name="connsiteX8" fmla="*/ 1111389 w 1658155"/>
                      <a:gd name="connsiteY8" fmla="*/ 437315 h 437315"/>
                      <a:gd name="connsiteX9" fmla="*/ 577014 w 1658155"/>
                      <a:gd name="connsiteY9" fmla="*/ 437315 h 437315"/>
                      <a:gd name="connsiteX10" fmla="*/ 72887 w 1658155"/>
                      <a:gd name="connsiteY10" fmla="*/ 437315 h 437315"/>
                      <a:gd name="connsiteX11" fmla="*/ 0 w 1658155"/>
                      <a:gd name="connsiteY11" fmla="*/ 364428 h 437315"/>
                      <a:gd name="connsiteX12" fmla="*/ 0 w 1658155"/>
                      <a:gd name="connsiteY12" fmla="*/ 72887 h 4373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658155" h="437315" fill="none" extrusionOk="0">
                        <a:moveTo>
                          <a:pt x="0" y="72887"/>
                        </a:moveTo>
                        <a:cubicBezTo>
                          <a:pt x="5793" y="25858"/>
                          <a:pt x="29891" y="2659"/>
                          <a:pt x="72887" y="0"/>
                        </a:cubicBezTo>
                        <a:cubicBezTo>
                          <a:pt x="229749" y="25493"/>
                          <a:pt x="479928" y="-20236"/>
                          <a:pt x="607262" y="0"/>
                        </a:cubicBezTo>
                        <a:cubicBezTo>
                          <a:pt x="734597" y="20236"/>
                          <a:pt x="1008496" y="4854"/>
                          <a:pt x="1111389" y="0"/>
                        </a:cubicBezTo>
                        <a:cubicBezTo>
                          <a:pt x="1214282" y="-4854"/>
                          <a:pt x="1428750" y="-7466"/>
                          <a:pt x="1585268" y="0"/>
                        </a:cubicBezTo>
                        <a:cubicBezTo>
                          <a:pt x="1623662" y="1862"/>
                          <a:pt x="1655669" y="30733"/>
                          <a:pt x="1658155" y="72887"/>
                        </a:cubicBezTo>
                        <a:cubicBezTo>
                          <a:pt x="1652822" y="204282"/>
                          <a:pt x="1670627" y="284150"/>
                          <a:pt x="1658155" y="364428"/>
                        </a:cubicBezTo>
                        <a:cubicBezTo>
                          <a:pt x="1654331" y="407447"/>
                          <a:pt x="1618526" y="436939"/>
                          <a:pt x="1585268" y="437315"/>
                        </a:cubicBezTo>
                        <a:cubicBezTo>
                          <a:pt x="1412958" y="426132"/>
                          <a:pt x="1278655" y="449319"/>
                          <a:pt x="1111389" y="437315"/>
                        </a:cubicBezTo>
                        <a:cubicBezTo>
                          <a:pt x="944123" y="425311"/>
                          <a:pt x="756730" y="413167"/>
                          <a:pt x="577014" y="437315"/>
                        </a:cubicBezTo>
                        <a:cubicBezTo>
                          <a:pt x="397298" y="461463"/>
                          <a:pt x="281575" y="429615"/>
                          <a:pt x="72887" y="437315"/>
                        </a:cubicBezTo>
                        <a:cubicBezTo>
                          <a:pt x="41394" y="437833"/>
                          <a:pt x="5473" y="406815"/>
                          <a:pt x="0" y="364428"/>
                        </a:cubicBezTo>
                        <a:cubicBezTo>
                          <a:pt x="7667" y="250204"/>
                          <a:pt x="-4206" y="185735"/>
                          <a:pt x="0" y="72887"/>
                        </a:cubicBezTo>
                        <a:close/>
                      </a:path>
                      <a:path w="1658155" h="437315" stroke="0" extrusionOk="0">
                        <a:moveTo>
                          <a:pt x="0" y="72887"/>
                        </a:moveTo>
                        <a:cubicBezTo>
                          <a:pt x="2190" y="36068"/>
                          <a:pt x="31106" y="-5038"/>
                          <a:pt x="72887" y="0"/>
                        </a:cubicBezTo>
                        <a:cubicBezTo>
                          <a:pt x="315792" y="-4718"/>
                          <a:pt x="345574" y="-1756"/>
                          <a:pt x="607262" y="0"/>
                        </a:cubicBezTo>
                        <a:cubicBezTo>
                          <a:pt x="868950" y="1756"/>
                          <a:pt x="892400" y="-13019"/>
                          <a:pt x="1111389" y="0"/>
                        </a:cubicBezTo>
                        <a:cubicBezTo>
                          <a:pt x="1330378" y="13019"/>
                          <a:pt x="1437403" y="-76"/>
                          <a:pt x="1585268" y="0"/>
                        </a:cubicBezTo>
                        <a:cubicBezTo>
                          <a:pt x="1623730" y="5751"/>
                          <a:pt x="1664299" y="39510"/>
                          <a:pt x="1658155" y="72887"/>
                        </a:cubicBezTo>
                        <a:cubicBezTo>
                          <a:pt x="1663091" y="215052"/>
                          <a:pt x="1672517" y="280085"/>
                          <a:pt x="1658155" y="364428"/>
                        </a:cubicBezTo>
                        <a:cubicBezTo>
                          <a:pt x="1660576" y="398993"/>
                          <a:pt x="1625623" y="432230"/>
                          <a:pt x="1585268" y="437315"/>
                        </a:cubicBezTo>
                        <a:cubicBezTo>
                          <a:pt x="1397767" y="454642"/>
                          <a:pt x="1326500" y="458287"/>
                          <a:pt x="1081141" y="437315"/>
                        </a:cubicBezTo>
                        <a:cubicBezTo>
                          <a:pt x="835782" y="416343"/>
                          <a:pt x="754094" y="425089"/>
                          <a:pt x="577014" y="437315"/>
                        </a:cubicBezTo>
                        <a:cubicBezTo>
                          <a:pt x="399934" y="449541"/>
                          <a:pt x="298365" y="416932"/>
                          <a:pt x="72887" y="437315"/>
                        </a:cubicBezTo>
                        <a:cubicBezTo>
                          <a:pt x="39186" y="436233"/>
                          <a:pt x="360" y="403827"/>
                          <a:pt x="0" y="364428"/>
                        </a:cubicBezTo>
                        <a:cubicBezTo>
                          <a:pt x="-11590" y="272031"/>
                          <a:pt x="186" y="174806"/>
                          <a:pt x="0" y="72887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Double-blind review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FC56AB9-006F-E036-928A-E3BAF485777B}"/>
              </a:ext>
            </a:extLst>
          </p:cNvPr>
          <p:cNvSpPr/>
          <p:nvPr/>
        </p:nvSpPr>
        <p:spPr>
          <a:xfrm>
            <a:off x="5767568" y="3476289"/>
            <a:ext cx="1658155" cy="437315"/>
          </a:xfrm>
          <a:prstGeom prst="round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2042532937">
                  <a:custGeom>
                    <a:avLst/>
                    <a:gdLst>
                      <a:gd name="connsiteX0" fmla="*/ 0 w 1658155"/>
                      <a:gd name="connsiteY0" fmla="*/ 72887 h 437315"/>
                      <a:gd name="connsiteX1" fmla="*/ 72887 w 1658155"/>
                      <a:gd name="connsiteY1" fmla="*/ 0 h 437315"/>
                      <a:gd name="connsiteX2" fmla="*/ 546766 w 1658155"/>
                      <a:gd name="connsiteY2" fmla="*/ 0 h 437315"/>
                      <a:gd name="connsiteX3" fmla="*/ 1035770 w 1658155"/>
                      <a:gd name="connsiteY3" fmla="*/ 0 h 437315"/>
                      <a:gd name="connsiteX4" fmla="*/ 1585268 w 1658155"/>
                      <a:gd name="connsiteY4" fmla="*/ 0 h 437315"/>
                      <a:gd name="connsiteX5" fmla="*/ 1658155 w 1658155"/>
                      <a:gd name="connsiteY5" fmla="*/ 72887 h 437315"/>
                      <a:gd name="connsiteX6" fmla="*/ 1658155 w 1658155"/>
                      <a:gd name="connsiteY6" fmla="*/ 364428 h 437315"/>
                      <a:gd name="connsiteX7" fmla="*/ 1585268 w 1658155"/>
                      <a:gd name="connsiteY7" fmla="*/ 437315 h 437315"/>
                      <a:gd name="connsiteX8" fmla="*/ 1126512 w 1658155"/>
                      <a:gd name="connsiteY8" fmla="*/ 437315 h 437315"/>
                      <a:gd name="connsiteX9" fmla="*/ 622385 w 1658155"/>
                      <a:gd name="connsiteY9" fmla="*/ 437315 h 437315"/>
                      <a:gd name="connsiteX10" fmla="*/ 72887 w 1658155"/>
                      <a:gd name="connsiteY10" fmla="*/ 437315 h 437315"/>
                      <a:gd name="connsiteX11" fmla="*/ 0 w 1658155"/>
                      <a:gd name="connsiteY11" fmla="*/ 364428 h 437315"/>
                      <a:gd name="connsiteX12" fmla="*/ 0 w 1658155"/>
                      <a:gd name="connsiteY12" fmla="*/ 72887 h 4373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658155" h="437315" fill="none" extrusionOk="0">
                        <a:moveTo>
                          <a:pt x="0" y="72887"/>
                        </a:moveTo>
                        <a:cubicBezTo>
                          <a:pt x="-5151" y="32822"/>
                          <a:pt x="36548" y="658"/>
                          <a:pt x="72887" y="0"/>
                        </a:cubicBezTo>
                        <a:cubicBezTo>
                          <a:pt x="298711" y="15379"/>
                          <a:pt x="379325" y="-16475"/>
                          <a:pt x="546766" y="0"/>
                        </a:cubicBezTo>
                        <a:cubicBezTo>
                          <a:pt x="714207" y="16475"/>
                          <a:pt x="917594" y="-17491"/>
                          <a:pt x="1035770" y="0"/>
                        </a:cubicBezTo>
                        <a:cubicBezTo>
                          <a:pt x="1153946" y="17491"/>
                          <a:pt x="1359923" y="9080"/>
                          <a:pt x="1585268" y="0"/>
                        </a:cubicBezTo>
                        <a:cubicBezTo>
                          <a:pt x="1623955" y="1702"/>
                          <a:pt x="1653485" y="40111"/>
                          <a:pt x="1658155" y="72887"/>
                        </a:cubicBezTo>
                        <a:cubicBezTo>
                          <a:pt x="1667966" y="206680"/>
                          <a:pt x="1645011" y="239168"/>
                          <a:pt x="1658155" y="364428"/>
                        </a:cubicBezTo>
                        <a:cubicBezTo>
                          <a:pt x="1654737" y="405622"/>
                          <a:pt x="1633595" y="440093"/>
                          <a:pt x="1585268" y="437315"/>
                        </a:cubicBezTo>
                        <a:cubicBezTo>
                          <a:pt x="1491334" y="444952"/>
                          <a:pt x="1298381" y="452357"/>
                          <a:pt x="1126512" y="437315"/>
                        </a:cubicBezTo>
                        <a:cubicBezTo>
                          <a:pt x="954643" y="422273"/>
                          <a:pt x="734505" y="432207"/>
                          <a:pt x="622385" y="437315"/>
                        </a:cubicBezTo>
                        <a:cubicBezTo>
                          <a:pt x="510265" y="442423"/>
                          <a:pt x="215677" y="452554"/>
                          <a:pt x="72887" y="437315"/>
                        </a:cubicBezTo>
                        <a:cubicBezTo>
                          <a:pt x="35753" y="433142"/>
                          <a:pt x="-3542" y="404912"/>
                          <a:pt x="0" y="364428"/>
                        </a:cubicBezTo>
                        <a:cubicBezTo>
                          <a:pt x="-5147" y="251007"/>
                          <a:pt x="6552" y="218430"/>
                          <a:pt x="0" y="72887"/>
                        </a:cubicBezTo>
                        <a:close/>
                      </a:path>
                      <a:path w="1658155" h="437315" stroke="0" extrusionOk="0">
                        <a:moveTo>
                          <a:pt x="0" y="72887"/>
                        </a:moveTo>
                        <a:cubicBezTo>
                          <a:pt x="4037" y="28443"/>
                          <a:pt x="27597" y="6036"/>
                          <a:pt x="72887" y="0"/>
                        </a:cubicBezTo>
                        <a:cubicBezTo>
                          <a:pt x="291565" y="19333"/>
                          <a:pt x="442266" y="-18665"/>
                          <a:pt x="592138" y="0"/>
                        </a:cubicBezTo>
                        <a:cubicBezTo>
                          <a:pt x="742010" y="18665"/>
                          <a:pt x="962282" y="22623"/>
                          <a:pt x="1081141" y="0"/>
                        </a:cubicBezTo>
                        <a:cubicBezTo>
                          <a:pt x="1200000" y="-22623"/>
                          <a:pt x="1374439" y="24229"/>
                          <a:pt x="1585268" y="0"/>
                        </a:cubicBezTo>
                        <a:cubicBezTo>
                          <a:pt x="1616103" y="2677"/>
                          <a:pt x="1661853" y="27068"/>
                          <a:pt x="1658155" y="72887"/>
                        </a:cubicBezTo>
                        <a:cubicBezTo>
                          <a:pt x="1667426" y="152470"/>
                          <a:pt x="1663863" y="272136"/>
                          <a:pt x="1658155" y="364428"/>
                        </a:cubicBezTo>
                        <a:cubicBezTo>
                          <a:pt x="1652958" y="405836"/>
                          <a:pt x="1623056" y="442357"/>
                          <a:pt x="1585268" y="437315"/>
                        </a:cubicBezTo>
                        <a:cubicBezTo>
                          <a:pt x="1404081" y="443620"/>
                          <a:pt x="1355458" y="438445"/>
                          <a:pt x="1126512" y="437315"/>
                        </a:cubicBezTo>
                        <a:cubicBezTo>
                          <a:pt x="897566" y="436185"/>
                          <a:pt x="819760" y="451493"/>
                          <a:pt x="592138" y="437315"/>
                        </a:cubicBezTo>
                        <a:cubicBezTo>
                          <a:pt x="364516" y="423137"/>
                          <a:pt x="282531" y="429345"/>
                          <a:pt x="72887" y="437315"/>
                        </a:cubicBezTo>
                        <a:cubicBezTo>
                          <a:pt x="30341" y="440781"/>
                          <a:pt x="-3873" y="413670"/>
                          <a:pt x="0" y="364428"/>
                        </a:cubicBezTo>
                        <a:cubicBezTo>
                          <a:pt x="5091" y="251393"/>
                          <a:pt x="-1044" y="188545"/>
                          <a:pt x="0" y="72887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Open peer review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9D307C11-EC43-9C93-E81F-4F33F76A87BF}"/>
              </a:ext>
            </a:extLst>
          </p:cNvPr>
          <p:cNvSpPr/>
          <p:nvPr/>
        </p:nvSpPr>
        <p:spPr>
          <a:xfrm>
            <a:off x="5767567" y="4042515"/>
            <a:ext cx="1658155" cy="437315"/>
          </a:xfrm>
          <a:prstGeom prst="round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3165743754">
                  <a:custGeom>
                    <a:avLst/>
                    <a:gdLst>
                      <a:gd name="connsiteX0" fmla="*/ 0 w 1658155"/>
                      <a:gd name="connsiteY0" fmla="*/ 72887 h 437315"/>
                      <a:gd name="connsiteX1" fmla="*/ 72887 w 1658155"/>
                      <a:gd name="connsiteY1" fmla="*/ 0 h 437315"/>
                      <a:gd name="connsiteX2" fmla="*/ 531643 w 1658155"/>
                      <a:gd name="connsiteY2" fmla="*/ 0 h 437315"/>
                      <a:gd name="connsiteX3" fmla="*/ 990398 w 1658155"/>
                      <a:gd name="connsiteY3" fmla="*/ 0 h 437315"/>
                      <a:gd name="connsiteX4" fmla="*/ 1585268 w 1658155"/>
                      <a:gd name="connsiteY4" fmla="*/ 0 h 437315"/>
                      <a:gd name="connsiteX5" fmla="*/ 1658155 w 1658155"/>
                      <a:gd name="connsiteY5" fmla="*/ 72887 h 437315"/>
                      <a:gd name="connsiteX6" fmla="*/ 1658155 w 1658155"/>
                      <a:gd name="connsiteY6" fmla="*/ 364428 h 437315"/>
                      <a:gd name="connsiteX7" fmla="*/ 1585268 w 1658155"/>
                      <a:gd name="connsiteY7" fmla="*/ 437315 h 437315"/>
                      <a:gd name="connsiteX8" fmla="*/ 1126512 w 1658155"/>
                      <a:gd name="connsiteY8" fmla="*/ 437315 h 437315"/>
                      <a:gd name="connsiteX9" fmla="*/ 652633 w 1658155"/>
                      <a:gd name="connsiteY9" fmla="*/ 437315 h 437315"/>
                      <a:gd name="connsiteX10" fmla="*/ 72887 w 1658155"/>
                      <a:gd name="connsiteY10" fmla="*/ 437315 h 437315"/>
                      <a:gd name="connsiteX11" fmla="*/ 0 w 1658155"/>
                      <a:gd name="connsiteY11" fmla="*/ 364428 h 437315"/>
                      <a:gd name="connsiteX12" fmla="*/ 0 w 1658155"/>
                      <a:gd name="connsiteY12" fmla="*/ 72887 h 4373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658155" h="437315" fill="none" extrusionOk="0">
                        <a:moveTo>
                          <a:pt x="0" y="72887"/>
                        </a:moveTo>
                        <a:cubicBezTo>
                          <a:pt x="-4164" y="32535"/>
                          <a:pt x="34852" y="-8066"/>
                          <a:pt x="72887" y="0"/>
                        </a:cubicBezTo>
                        <a:cubicBezTo>
                          <a:pt x="257731" y="-2247"/>
                          <a:pt x="307940" y="-19707"/>
                          <a:pt x="531643" y="0"/>
                        </a:cubicBezTo>
                        <a:cubicBezTo>
                          <a:pt x="755346" y="19707"/>
                          <a:pt x="765197" y="1571"/>
                          <a:pt x="990398" y="0"/>
                        </a:cubicBezTo>
                        <a:cubicBezTo>
                          <a:pt x="1215600" y="-1571"/>
                          <a:pt x="1337977" y="1527"/>
                          <a:pt x="1585268" y="0"/>
                        </a:cubicBezTo>
                        <a:cubicBezTo>
                          <a:pt x="1616950" y="4431"/>
                          <a:pt x="1650175" y="26981"/>
                          <a:pt x="1658155" y="72887"/>
                        </a:cubicBezTo>
                        <a:cubicBezTo>
                          <a:pt x="1659112" y="172581"/>
                          <a:pt x="1661345" y="301482"/>
                          <a:pt x="1658155" y="364428"/>
                        </a:cubicBezTo>
                        <a:cubicBezTo>
                          <a:pt x="1659333" y="406649"/>
                          <a:pt x="1625169" y="427387"/>
                          <a:pt x="1585268" y="437315"/>
                        </a:cubicBezTo>
                        <a:cubicBezTo>
                          <a:pt x="1420835" y="421205"/>
                          <a:pt x="1267792" y="446191"/>
                          <a:pt x="1126512" y="437315"/>
                        </a:cubicBezTo>
                        <a:cubicBezTo>
                          <a:pt x="985232" y="428439"/>
                          <a:pt x="831721" y="447603"/>
                          <a:pt x="652633" y="437315"/>
                        </a:cubicBezTo>
                        <a:cubicBezTo>
                          <a:pt x="473545" y="427027"/>
                          <a:pt x="320946" y="434431"/>
                          <a:pt x="72887" y="437315"/>
                        </a:cubicBezTo>
                        <a:cubicBezTo>
                          <a:pt x="34477" y="438643"/>
                          <a:pt x="7809" y="404240"/>
                          <a:pt x="0" y="364428"/>
                        </a:cubicBezTo>
                        <a:cubicBezTo>
                          <a:pt x="781" y="224179"/>
                          <a:pt x="-13915" y="200325"/>
                          <a:pt x="0" y="72887"/>
                        </a:cubicBezTo>
                        <a:close/>
                      </a:path>
                      <a:path w="1658155" h="437315" stroke="0" extrusionOk="0">
                        <a:moveTo>
                          <a:pt x="0" y="72887"/>
                        </a:moveTo>
                        <a:cubicBezTo>
                          <a:pt x="-7847" y="33470"/>
                          <a:pt x="38746" y="1700"/>
                          <a:pt x="72887" y="0"/>
                        </a:cubicBezTo>
                        <a:cubicBezTo>
                          <a:pt x="318713" y="-25115"/>
                          <a:pt x="496117" y="8585"/>
                          <a:pt x="607262" y="0"/>
                        </a:cubicBezTo>
                        <a:cubicBezTo>
                          <a:pt x="718407" y="-8585"/>
                          <a:pt x="876032" y="-13862"/>
                          <a:pt x="1066017" y="0"/>
                        </a:cubicBezTo>
                        <a:cubicBezTo>
                          <a:pt x="1256003" y="13862"/>
                          <a:pt x="1383389" y="25528"/>
                          <a:pt x="1585268" y="0"/>
                        </a:cubicBezTo>
                        <a:cubicBezTo>
                          <a:pt x="1630236" y="7509"/>
                          <a:pt x="1655888" y="30721"/>
                          <a:pt x="1658155" y="72887"/>
                        </a:cubicBezTo>
                        <a:cubicBezTo>
                          <a:pt x="1672362" y="198040"/>
                          <a:pt x="1659037" y="266747"/>
                          <a:pt x="1658155" y="364428"/>
                        </a:cubicBezTo>
                        <a:cubicBezTo>
                          <a:pt x="1652452" y="409388"/>
                          <a:pt x="1624571" y="441352"/>
                          <a:pt x="1585268" y="437315"/>
                        </a:cubicBezTo>
                        <a:cubicBezTo>
                          <a:pt x="1486398" y="453202"/>
                          <a:pt x="1349537" y="426885"/>
                          <a:pt x="1126512" y="437315"/>
                        </a:cubicBezTo>
                        <a:cubicBezTo>
                          <a:pt x="903487" y="447745"/>
                          <a:pt x="804391" y="431269"/>
                          <a:pt x="607262" y="437315"/>
                        </a:cubicBezTo>
                        <a:cubicBezTo>
                          <a:pt x="410133" y="443362"/>
                          <a:pt x="257881" y="420990"/>
                          <a:pt x="72887" y="437315"/>
                        </a:cubicBezTo>
                        <a:cubicBezTo>
                          <a:pt x="28889" y="434073"/>
                          <a:pt x="1938" y="402205"/>
                          <a:pt x="0" y="364428"/>
                        </a:cubicBezTo>
                        <a:cubicBezTo>
                          <a:pt x="-8734" y="220281"/>
                          <a:pt x="3388" y="170077"/>
                          <a:pt x="0" y="72887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Transparent peer review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553FCAF0-6A4F-A40C-548F-619BAC39EF23}"/>
              </a:ext>
            </a:extLst>
          </p:cNvPr>
          <p:cNvSpPr/>
          <p:nvPr/>
        </p:nvSpPr>
        <p:spPr>
          <a:xfrm>
            <a:off x="7965281" y="2214944"/>
            <a:ext cx="1658155" cy="686341"/>
          </a:xfrm>
          <a:prstGeom prst="roundRect">
            <a:avLst>
              <a:gd name="adj" fmla="val 7817"/>
            </a:avLst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ysDot"/>
            <a:extLst>
              <a:ext uri="{C807C97D-BFC1-408E-A445-0C87EB9F89A2}">
                <ask:lineSketchStyleProps xmlns:ask="http://schemas.microsoft.com/office/drawing/2018/sketchyshapes" sd="4059157040">
                  <a:custGeom>
                    <a:avLst/>
                    <a:gdLst>
                      <a:gd name="connsiteX0" fmla="*/ 0 w 1658155"/>
                      <a:gd name="connsiteY0" fmla="*/ 53651 h 686341"/>
                      <a:gd name="connsiteX1" fmla="*/ 53651 w 1658155"/>
                      <a:gd name="connsiteY1" fmla="*/ 0 h 686341"/>
                      <a:gd name="connsiteX2" fmla="*/ 539585 w 1658155"/>
                      <a:gd name="connsiteY2" fmla="*/ 0 h 686341"/>
                      <a:gd name="connsiteX3" fmla="*/ 1087553 w 1658155"/>
                      <a:gd name="connsiteY3" fmla="*/ 0 h 686341"/>
                      <a:gd name="connsiteX4" fmla="*/ 1604504 w 1658155"/>
                      <a:gd name="connsiteY4" fmla="*/ 0 h 686341"/>
                      <a:gd name="connsiteX5" fmla="*/ 1658155 w 1658155"/>
                      <a:gd name="connsiteY5" fmla="*/ 53651 h 686341"/>
                      <a:gd name="connsiteX6" fmla="*/ 1658155 w 1658155"/>
                      <a:gd name="connsiteY6" fmla="*/ 632690 h 686341"/>
                      <a:gd name="connsiteX7" fmla="*/ 1604504 w 1658155"/>
                      <a:gd name="connsiteY7" fmla="*/ 686341 h 686341"/>
                      <a:gd name="connsiteX8" fmla="*/ 1087553 w 1658155"/>
                      <a:gd name="connsiteY8" fmla="*/ 686341 h 686341"/>
                      <a:gd name="connsiteX9" fmla="*/ 586111 w 1658155"/>
                      <a:gd name="connsiteY9" fmla="*/ 686341 h 686341"/>
                      <a:gd name="connsiteX10" fmla="*/ 53651 w 1658155"/>
                      <a:gd name="connsiteY10" fmla="*/ 686341 h 686341"/>
                      <a:gd name="connsiteX11" fmla="*/ 0 w 1658155"/>
                      <a:gd name="connsiteY11" fmla="*/ 632690 h 686341"/>
                      <a:gd name="connsiteX12" fmla="*/ 0 w 1658155"/>
                      <a:gd name="connsiteY12" fmla="*/ 53651 h 686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658155" h="686341" fill="none" extrusionOk="0">
                        <a:moveTo>
                          <a:pt x="0" y="53651"/>
                        </a:moveTo>
                        <a:cubicBezTo>
                          <a:pt x="-5159" y="21738"/>
                          <a:pt x="25447" y="152"/>
                          <a:pt x="53651" y="0"/>
                        </a:cubicBezTo>
                        <a:cubicBezTo>
                          <a:pt x="238407" y="-7572"/>
                          <a:pt x="407425" y="-23279"/>
                          <a:pt x="539585" y="0"/>
                        </a:cubicBezTo>
                        <a:cubicBezTo>
                          <a:pt x="671745" y="23279"/>
                          <a:pt x="857356" y="-17526"/>
                          <a:pt x="1087553" y="0"/>
                        </a:cubicBezTo>
                        <a:cubicBezTo>
                          <a:pt x="1317750" y="17526"/>
                          <a:pt x="1416154" y="-17021"/>
                          <a:pt x="1604504" y="0"/>
                        </a:cubicBezTo>
                        <a:cubicBezTo>
                          <a:pt x="1639831" y="-439"/>
                          <a:pt x="1656148" y="27062"/>
                          <a:pt x="1658155" y="53651"/>
                        </a:cubicBezTo>
                        <a:cubicBezTo>
                          <a:pt x="1630593" y="278194"/>
                          <a:pt x="1645336" y="455083"/>
                          <a:pt x="1658155" y="632690"/>
                        </a:cubicBezTo>
                        <a:cubicBezTo>
                          <a:pt x="1663215" y="660554"/>
                          <a:pt x="1632021" y="687257"/>
                          <a:pt x="1604504" y="686341"/>
                        </a:cubicBezTo>
                        <a:cubicBezTo>
                          <a:pt x="1440254" y="694910"/>
                          <a:pt x="1259327" y="679690"/>
                          <a:pt x="1087553" y="686341"/>
                        </a:cubicBezTo>
                        <a:cubicBezTo>
                          <a:pt x="915779" y="692992"/>
                          <a:pt x="775288" y="672804"/>
                          <a:pt x="586111" y="686341"/>
                        </a:cubicBezTo>
                        <a:cubicBezTo>
                          <a:pt x="396934" y="699878"/>
                          <a:pt x="273766" y="681777"/>
                          <a:pt x="53651" y="686341"/>
                        </a:cubicBezTo>
                        <a:cubicBezTo>
                          <a:pt x="23336" y="686658"/>
                          <a:pt x="1240" y="663986"/>
                          <a:pt x="0" y="632690"/>
                        </a:cubicBezTo>
                        <a:cubicBezTo>
                          <a:pt x="-4298" y="470991"/>
                          <a:pt x="-25549" y="202551"/>
                          <a:pt x="0" y="53651"/>
                        </a:cubicBezTo>
                        <a:close/>
                      </a:path>
                      <a:path w="1658155" h="686341" stroke="0" extrusionOk="0">
                        <a:moveTo>
                          <a:pt x="0" y="53651"/>
                        </a:moveTo>
                        <a:cubicBezTo>
                          <a:pt x="-1424" y="23312"/>
                          <a:pt x="22728" y="4507"/>
                          <a:pt x="53651" y="0"/>
                        </a:cubicBezTo>
                        <a:cubicBezTo>
                          <a:pt x="182518" y="8473"/>
                          <a:pt x="404780" y="16538"/>
                          <a:pt x="570602" y="0"/>
                        </a:cubicBezTo>
                        <a:cubicBezTo>
                          <a:pt x="736424" y="-16538"/>
                          <a:pt x="809889" y="9896"/>
                          <a:pt x="1041027" y="0"/>
                        </a:cubicBezTo>
                        <a:cubicBezTo>
                          <a:pt x="1272166" y="-9896"/>
                          <a:pt x="1374919" y="-16151"/>
                          <a:pt x="1604504" y="0"/>
                        </a:cubicBezTo>
                        <a:cubicBezTo>
                          <a:pt x="1630983" y="2511"/>
                          <a:pt x="1651854" y="20706"/>
                          <a:pt x="1658155" y="53651"/>
                        </a:cubicBezTo>
                        <a:cubicBezTo>
                          <a:pt x="1685589" y="264548"/>
                          <a:pt x="1660888" y="403409"/>
                          <a:pt x="1658155" y="632690"/>
                        </a:cubicBezTo>
                        <a:cubicBezTo>
                          <a:pt x="1659231" y="662321"/>
                          <a:pt x="1633950" y="688675"/>
                          <a:pt x="1604504" y="686341"/>
                        </a:cubicBezTo>
                        <a:cubicBezTo>
                          <a:pt x="1487538" y="690936"/>
                          <a:pt x="1213389" y="688781"/>
                          <a:pt x="1056536" y="686341"/>
                        </a:cubicBezTo>
                        <a:cubicBezTo>
                          <a:pt x="899683" y="683901"/>
                          <a:pt x="677072" y="700918"/>
                          <a:pt x="508568" y="686341"/>
                        </a:cubicBezTo>
                        <a:cubicBezTo>
                          <a:pt x="340064" y="671764"/>
                          <a:pt x="266459" y="681137"/>
                          <a:pt x="53651" y="686341"/>
                        </a:cubicBezTo>
                        <a:cubicBezTo>
                          <a:pt x="20428" y="686210"/>
                          <a:pt x="3041" y="657788"/>
                          <a:pt x="0" y="632690"/>
                        </a:cubicBezTo>
                        <a:cubicBezTo>
                          <a:pt x="22859" y="424889"/>
                          <a:pt x="-5937" y="197628"/>
                          <a:pt x="0" y="5365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AE assesses comments and makes recommendation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3633589F-7D14-2267-0386-AFE5FF6FC2CD}"/>
              </a:ext>
            </a:extLst>
          </p:cNvPr>
          <p:cNvSpPr/>
          <p:nvPr/>
        </p:nvSpPr>
        <p:spPr>
          <a:xfrm>
            <a:off x="9995962" y="2214943"/>
            <a:ext cx="1658155" cy="686341"/>
          </a:xfrm>
          <a:prstGeom prst="roundRect">
            <a:avLst>
              <a:gd name="adj" fmla="val 7817"/>
            </a:avLst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3851211072">
                  <a:custGeom>
                    <a:avLst/>
                    <a:gdLst>
                      <a:gd name="connsiteX0" fmla="*/ 0 w 1658155"/>
                      <a:gd name="connsiteY0" fmla="*/ 53651 h 686341"/>
                      <a:gd name="connsiteX1" fmla="*/ 53651 w 1658155"/>
                      <a:gd name="connsiteY1" fmla="*/ 0 h 686341"/>
                      <a:gd name="connsiteX2" fmla="*/ 601619 w 1658155"/>
                      <a:gd name="connsiteY2" fmla="*/ 0 h 686341"/>
                      <a:gd name="connsiteX3" fmla="*/ 1134079 w 1658155"/>
                      <a:gd name="connsiteY3" fmla="*/ 0 h 686341"/>
                      <a:gd name="connsiteX4" fmla="*/ 1604504 w 1658155"/>
                      <a:gd name="connsiteY4" fmla="*/ 0 h 686341"/>
                      <a:gd name="connsiteX5" fmla="*/ 1658155 w 1658155"/>
                      <a:gd name="connsiteY5" fmla="*/ 53651 h 686341"/>
                      <a:gd name="connsiteX6" fmla="*/ 1658155 w 1658155"/>
                      <a:gd name="connsiteY6" fmla="*/ 632690 h 686341"/>
                      <a:gd name="connsiteX7" fmla="*/ 1604504 w 1658155"/>
                      <a:gd name="connsiteY7" fmla="*/ 686341 h 686341"/>
                      <a:gd name="connsiteX8" fmla="*/ 1134079 w 1658155"/>
                      <a:gd name="connsiteY8" fmla="*/ 686341 h 686341"/>
                      <a:gd name="connsiteX9" fmla="*/ 601619 w 1658155"/>
                      <a:gd name="connsiteY9" fmla="*/ 686341 h 686341"/>
                      <a:gd name="connsiteX10" fmla="*/ 53651 w 1658155"/>
                      <a:gd name="connsiteY10" fmla="*/ 686341 h 686341"/>
                      <a:gd name="connsiteX11" fmla="*/ 0 w 1658155"/>
                      <a:gd name="connsiteY11" fmla="*/ 632690 h 686341"/>
                      <a:gd name="connsiteX12" fmla="*/ 0 w 1658155"/>
                      <a:gd name="connsiteY12" fmla="*/ 53651 h 686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658155" h="686341" fill="none" extrusionOk="0">
                        <a:moveTo>
                          <a:pt x="0" y="53651"/>
                        </a:moveTo>
                        <a:cubicBezTo>
                          <a:pt x="2392" y="18810"/>
                          <a:pt x="25850" y="2164"/>
                          <a:pt x="53651" y="0"/>
                        </a:cubicBezTo>
                        <a:cubicBezTo>
                          <a:pt x="315852" y="8534"/>
                          <a:pt x="412235" y="22875"/>
                          <a:pt x="601619" y="0"/>
                        </a:cubicBezTo>
                        <a:cubicBezTo>
                          <a:pt x="791003" y="-22875"/>
                          <a:pt x="899197" y="-21912"/>
                          <a:pt x="1134079" y="0"/>
                        </a:cubicBezTo>
                        <a:cubicBezTo>
                          <a:pt x="1368961" y="21912"/>
                          <a:pt x="1500151" y="20370"/>
                          <a:pt x="1604504" y="0"/>
                        </a:cubicBezTo>
                        <a:cubicBezTo>
                          <a:pt x="1635223" y="1316"/>
                          <a:pt x="1661422" y="19660"/>
                          <a:pt x="1658155" y="53651"/>
                        </a:cubicBezTo>
                        <a:cubicBezTo>
                          <a:pt x="1645898" y="172675"/>
                          <a:pt x="1633892" y="356531"/>
                          <a:pt x="1658155" y="632690"/>
                        </a:cubicBezTo>
                        <a:cubicBezTo>
                          <a:pt x="1656788" y="656578"/>
                          <a:pt x="1632700" y="690536"/>
                          <a:pt x="1604504" y="686341"/>
                        </a:cubicBezTo>
                        <a:cubicBezTo>
                          <a:pt x="1378297" y="697435"/>
                          <a:pt x="1331954" y="674103"/>
                          <a:pt x="1134079" y="686341"/>
                        </a:cubicBezTo>
                        <a:cubicBezTo>
                          <a:pt x="936205" y="698579"/>
                          <a:pt x="810062" y="708995"/>
                          <a:pt x="601619" y="686341"/>
                        </a:cubicBezTo>
                        <a:cubicBezTo>
                          <a:pt x="393176" y="663687"/>
                          <a:pt x="167639" y="665640"/>
                          <a:pt x="53651" y="686341"/>
                        </a:cubicBezTo>
                        <a:cubicBezTo>
                          <a:pt x="25531" y="692032"/>
                          <a:pt x="1134" y="660842"/>
                          <a:pt x="0" y="632690"/>
                        </a:cubicBezTo>
                        <a:cubicBezTo>
                          <a:pt x="19615" y="487237"/>
                          <a:pt x="22598" y="324625"/>
                          <a:pt x="0" y="53651"/>
                        </a:cubicBezTo>
                        <a:close/>
                      </a:path>
                      <a:path w="1658155" h="686341" stroke="0" extrusionOk="0">
                        <a:moveTo>
                          <a:pt x="0" y="53651"/>
                        </a:moveTo>
                        <a:cubicBezTo>
                          <a:pt x="-6273" y="21143"/>
                          <a:pt x="21387" y="2499"/>
                          <a:pt x="53651" y="0"/>
                        </a:cubicBezTo>
                        <a:cubicBezTo>
                          <a:pt x="149005" y="10002"/>
                          <a:pt x="418624" y="3001"/>
                          <a:pt x="524076" y="0"/>
                        </a:cubicBezTo>
                        <a:cubicBezTo>
                          <a:pt x="629529" y="-3001"/>
                          <a:pt x="862168" y="-18260"/>
                          <a:pt x="994502" y="0"/>
                        </a:cubicBezTo>
                        <a:cubicBezTo>
                          <a:pt x="1126836" y="18260"/>
                          <a:pt x="1414551" y="11838"/>
                          <a:pt x="1604504" y="0"/>
                        </a:cubicBezTo>
                        <a:cubicBezTo>
                          <a:pt x="1639228" y="175"/>
                          <a:pt x="1654642" y="21636"/>
                          <a:pt x="1658155" y="53651"/>
                        </a:cubicBezTo>
                        <a:cubicBezTo>
                          <a:pt x="1643250" y="203795"/>
                          <a:pt x="1665967" y="383783"/>
                          <a:pt x="1658155" y="632690"/>
                        </a:cubicBezTo>
                        <a:cubicBezTo>
                          <a:pt x="1660233" y="659024"/>
                          <a:pt x="1640559" y="683593"/>
                          <a:pt x="1604504" y="686341"/>
                        </a:cubicBezTo>
                        <a:cubicBezTo>
                          <a:pt x="1419959" y="679063"/>
                          <a:pt x="1224501" y="674809"/>
                          <a:pt x="1072044" y="686341"/>
                        </a:cubicBezTo>
                        <a:cubicBezTo>
                          <a:pt x="919587" y="697873"/>
                          <a:pt x="783385" y="701335"/>
                          <a:pt x="524076" y="686341"/>
                        </a:cubicBezTo>
                        <a:cubicBezTo>
                          <a:pt x="264767" y="671347"/>
                          <a:pt x="166763" y="680819"/>
                          <a:pt x="53651" y="686341"/>
                        </a:cubicBezTo>
                        <a:cubicBezTo>
                          <a:pt x="24003" y="687156"/>
                          <a:pt x="-702" y="662020"/>
                          <a:pt x="0" y="632690"/>
                        </a:cubicBezTo>
                        <a:cubicBezTo>
                          <a:pt x="-19545" y="406782"/>
                          <a:pt x="-25234" y="209309"/>
                          <a:pt x="0" y="5365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EIC assesses comments/AE recommendation and makes decision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EE4F1E9-D682-2BEC-872E-543FA4E3A4A3}"/>
              </a:ext>
            </a:extLst>
          </p:cNvPr>
          <p:cNvSpPr/>
          <p:nvPr/>
        </p:nvSpPr>
        <p:spPr>
          <a:xfrm>
            <a:off x="7965281" y="3437031"/>
            <a:ext cx="1342317" cy="278895"/>
          </a:xfrm>
          <a:prstGeom prst="round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864444235">
                  <a:custGeom>
                    <a:avLst/>
                    <a:gdLst>
                      <a:gd name="connsiteX0" fmla="*/ 0 w 1342317"/>
                      <a:gd name="connsiteY0" fmla="*/ 46483 h 278895"/>
                      <a:gd name="connsiteX1" fmla="*/ 46483 w 1342317"/>
                      <a:gd name="connsiteY1" fmla="*/ 0 h 278895"/>
                      <a:gd name="connsiteX2" fmla="*/ 633678 w 1342317"/>
                      <a:gd name="connsiteY2" fmla="*/ 0 h 278895"/>
                      <a:gd name="connsiteX3" fmla="*/ 1295834 w 1342317"/>
                      <a:gd name="connsiteY3" fmla="*/ 0 h 278895"/>
                      <a:gd name="connsiteX4" fmla="*/ 1342317 w 1342317"/>
                      <a:gd name="connsiteY4" fmla="*/ 46483 h 278895"/>
                      <a:gd name="connsiteX5" fmla="*/ 1342317 w 1342317"/>
                      <a:gd name="connsiteY5" fmla="*/ 232412 h 278895"/>
                      <a:gd name="connsiteX6" fmla="*/ 1295834 w 1342317"/>
                      <a:gd name="connsiteY6" fmla="*/ 278895 h 278895"/>
                      <a:gd name="connsiteX7" fmla="*/ 696146 w 1342317"/>
                      <a:gd name="connsiteY7" fmla="*/ 278895 h 278895"/>
                      <a:gd name="connsiteX8" fmla="*/ 46483 w 1342317"/>
                      <a:gd name="connsiteY8" fmla="*/ 278895 h 278895"/>
                      <a:gd name="connsiteX9" fmla="*/ 0 w 1342317"/>
                      <a:gd name="connsiteY9" fmla="*/ 232412 h 278895"/>
                      <a:gd name="connsiteX10" fmla="*/ 0 w 1342317"/>
                      <a:gd name="connsiteY10" fmla="*/ 46483 h 2788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342317" h="278895" fill="none" extrusionOk="0">
                        <a:moveTo>
                          <a:pt x="0" y="46483"/>
                        </a:moveTo>
                        <a:cubicBezTo>
                          <a:pt x="-960" y="24307"/>
                          <a:pt x="19354" y="948"/>
                          <a:pt x="46483" y="0"/>
                        </a:cubicBezTo>
                        <a:cubicBezTo>
                          <a:pt x="239492" y="-10741"/>
                          <a:pt x="449271" y="11902"/>
                          <a:pt x="633678" y="0"/>
                        </a:cubicBezTo>
                        <a:cubicBezTo>
                          <a:pt x="818086" y="-11902"/>
                          <a:pt x="1065676" y="2070"/>
                          <a:pt x="1295834" y="0"/>
                        </a:cubicBezTo>
                        <a:cubicBezTo>
                          <a:pt x="1318245" y="-2361"/>
                          <a:pt x="1344350" y="20275"/>
                          <a:pt x="1342317" y="46483"/>
                        </a:cubicBezTo>
                        <a:cubicBezTo>
                          <a:pt x="1343525" y="96990"/>
                          <a:pt x="1337001" y="140499"/>
                          <a:pt x="1342317" y="232412"/>
                        </a:cubicBezTo>
                        <a:cubicBezTo>
                          <a:pt x="1341796" y="256634"/>
                          <a:pt x="1323136" y="276446"/>
                          <a:pt x="1295834" y="278895"/>
                        </a:cubicBezTo>
                        <a:cubicBezTo>
                          <a:pt x="1123536" y="297321"/>
                          <a:pt x="914709" y="298880"/>
                          <a:pt x="696146" y="278895"/>
                        </a:cubicBezTo>
                        <a:cubicBezTo>
                          <a:pt x="477583" y="258910"/>
                          <a:pt x="212647" y="293941"/>
                          <a:pt x="46483" y="278895"/>
                        </a:cubicBezTo>
                        <a:cubicBezTo>
                          <a:pt x="23372" y="279571"/>
                          <a:pt x="-152" y="252133"/>
                          <a:pt x="0" y="232412"/>
                        </a:cubicBezTo>
                        <a:cubicBezTo>
                          <a:pt x="458" y="153403"/>
                          <a:pt x="9030" y="137106"/>
                          <a:pt x="0" y="46483"/>
                        </a:cubicBezTo>
                        <a:close/>
                      </a:path>
                      <a:path w="1342317" h="278895" stroke="0" extrusionOk="0">
                        <a:moveTo>
                          <a:pt x="0" y="46483"/>
                        </a:moveTo>
                        <a:cubicBezTo>
                          <a:pt x="-680" y="20084"/>
                          <a:pt x="21571" y="885"/>
                          <a:pt x="46483" y="0"/>
                        </a:cubicBezTo>
                        <a:cubicBezTo>
                          <a:pt x="273516" y="21998"/>
                          <a:pt x="384724" y="-2295"/>
                          <a:pt x="646171" y="0"/>
                        </a:cubicBezTo>
                        <a:cubicBezTo>
                          <a:pt x="907618" y="2295"/>
                          <a:pt x="1146034" y="19804"/>
                          <a:pt x="1295834" y="0"/>
                        </a:cubicBezTo>
                        <a:cubicBezTo>
                          <a:pt x="1319997" y="6061"/>
                          <a:pt x="1344209" y="16166"/>
                          <a:pt x="1342317" y="46483"/>
                        </a:cubicBezTo>
                        <a:cubicBezTo>
                          <a:pt x="1333137" y="84905"/>
                          <a:pt x="1349943" y="155150"/>
                          <a:pt x="1342317" y="232412"/>
                        </a:cubicBezTo>
                        <a:cubicBezTo>
                          <a:pt x="1341534" y="262178"/>
                          <a:pt x="1320554" y="278375"/>
                          <a:pt x="1295834" y="278895"/>
                        </a:cubicBezTo>
                        <a:cubicBezTo>
                          <a:pt x="1117900" y="290368"/>
                          <a:pt x="869495" y="285848"/>
                          <a:pt x="683652" y="278895"/>
                        </a:cubicBezTo>
                        <a:cubicBezTo>
                          <a:pt x="497809" y="271942"/>
                          <a:pt x="230956" y="293573"/>
                          <a:pt x="46483" y="278895"/>
                        </a:cubicBezTo>
                        <a:cubicBezTo>
                          <a:pt x="23820" y="283838"/>
                          <a:pt x="2500" y="253158"/>
                          <a:pt x="0" y="232412"/>
                        </a:cubicBezTo>
                        <a:cubicBezTo>
                          <a:pt x="3135" y="181700"/>
                          <a:pt x="542" y="127580"/>
                          <a:pt x="0" y="4648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Reject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FE485852-0435-7241-636E-FEFFB706F8D3}"/>
              </a:ext>
            </a:extLst>
          </p:cNvPr>
          <p:cNvSpPr/>
          <p:nvPr/>
        </p:nvSpPr>
        <p:spPr>
          <a:xfrm>
            <a:off x="7965281" y="3807410"/>
            <a:ext cx="1342317" cy="278894"/>
          </a:xfrm>
          <a:prstGeom prst="round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2797223307">
                  <a:custGeom>
                    <a:avLst/>
                    <a:gdLst>
                      <a:gd name="connsiteX0" fmla="*/ 0 w 1342317"/>
                      <a:gd name="connsiteY0" fmla="*/ 46483 h 278894"/>
                      <a:gd name="connsiteX1" fmla="*/ 46483 w 1342317"/>
                      <a:gd name="connsiteY1" fmla="*/ 0 h 278894"/>
                      <a:gd name="connsiteX2" fmla="*/ 633678 w 1342317"/>
                      <a:gd name="connsiteY2" fmla="*/ 0 h 278894"/>
                      <a:gd name="connsiteX3" fmla="*/ 1295834 w 1342317"/>
                      <a:gd name="connsiteY3" fmla="*/ 0 h 278894"/>
                      <a:gd name="connsiteX4" fmla="*/ 1342317 w 1342317"/>
                      <a:gd name="connsiteY4" fmla="*/ 46483 h 278894"/>
                      <a:gd name="connsiteX5" fmla="*/ 1342317 w 1342317"/>
                      <a:gd name="connsiteY5" fmla="*/ 232411 h 278894"/>
                      <a:gd name="connsiteX6" fmla="*/ 1295834 w 1342317"/>
                      <a:gd name="connsiteY6" fmla="*/ 278894 h 278894"/>
                      <a:gd name="connsiteX7" fmla="*/ 671159 w 1342317"/>
                      <a:gd name="connsiteY7" fmla="*/ 278894 h 278894"/>
                      <a:gd name="connsiteX8" fmla="*/ 46483 w 1342317"/>
                      <a:gd name="connsiteY8" fmla="*/ 278894 h 278894"/>
                      <a:gd name="connsiteX9" fmla="*/ 0 w 1342317"/>
                      <a:gd name="connsiteY9" fmla="*/ 232411 h 278894"/>
                      <a:gd name="connsiteX10" fmla="*/ 0 w 1342317"/>
                      <a:gd name="connsiteY10" fmla="*/ 46483 h 27889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342317" h="278894" fill="none" extrusionOk="0">
                        <a:moveTo>
                          <a:pt x="0" y="46483"/>
                        </a:moveTo>
                        <a:cubicBezTo>
                          <a:pt x="-2913" y="26058"/>
                          <a:pt x="21472" y="4333"/>
                          <a:pt x="46483" y="0"/>
                        </a:cubicBezTo>
                        <a:cubicBezTo>
                          <a:pt x="283694" y="-20517"/>
                          <a:pt x="454474" y="-20379"/>
                          <a:pt x="633678" y="0"/>
                        </a:cubicBezTo>
                        <a:cubicBezTo>
                          <a:pt x="812882" y="20379"/>
                          <a:pt x="1099729" y="-26671"/>
                          <a:pt x="1295834" y="0"/>
                        </a:cubicBezTo>
                        <a:cubicBezTo>
                          <a:pt x="1322067" y="848"/>
                          <a:pt x="1341893" y="19954"/>
                          <a:pt x="1342317" y="46483"/>
                        </a:cubicBezTo>
                        <a:cubicBezTo>
                          <a:pt x="1342342" y="96195"/>
                          <a:pt x="1335970" y="175537"/>
                          <a:pt x="1342317" y="232411"/>
                        </a:cubicBezTo>
                        <a:cubicBezTo>
                          <a:pt x="1341345" y="255195"/>
                          <a:pt x="1322459" y="274140"/>
                          <a:pt x="1295834" y="278894"/>
                        </a:cubicBezTo>
                        <a:cubicBezTo>
                          <a:pt x="1065146" y="294266"/>
                          <a:pt x="802989" y="254745"/>
                          <a:pt x="671159" y="278894"/>
                        </a:cubicBezTo>
                        <a:cubicBezTo>
                          <a:pt x="539329" y="303043"/>
                          <a:pt x="175367" y="278426"/>
                          <a:pt x="46483" y="278894"/>
                        </a:cubicBezTo>
                        <a:cubicBezTo>
                          <a:pt x="26433" y="276656"/>
                          <a:pt x="2359" y="257822"/>
                          <a:pt x="0" y="232411"/>
                        </a:cubicBezTo>
                        <a:cubicBezTo>
                          <a:pt x="7453" y="186113"/>
                          <a:pt x="-3895" y="119497"/>
                          <a:pt x="0" y="46483"/>
                        </a:cubicBezTo>
                        <a:close/>
                      </a:path>
                      <a:path w="1342317" h="278894" stroke="0" extrusionOk="0">
                        <a:moveTo>
                          <a:pt x="0" y="46483"/>
                        </a:moveTo>
                        <a:cubicBezTo>
                          <a:pt x="-2445" y="20234"/>
                          <a:pt x="21197" y="1411"/>
                          <a:pt x="46483" y="0"/>
                        </a:cubicBezTo>
                        <a:cubicBezTo>
                          <a:pt x="219089" y="15367"/>
                          <a:pt x="437291" y="13104"/>
                          <a:pt x="633678" y="0"/>
                        </a:cubicBezTo>
                        <a:cubicBezTo>
                          <a:pt x="830065" y="-13104"/>
                          <a:pt x="1014281" y="18180"/>
                          <a:pt x="1295834" y="0"/>
                        </a:cubicBezTo>
                        <a:cubicBezTo>
                          <a:pt x="1323533" y="-1724"/>
                          <a:pt x="1345269" y="17893"/>
                          <a:pt x="1342317" y="46483"/>
                        </a:cubicBezTo>
                        <a:cubicBezTo>
                          <a:pt x="1340140" y="116931"/>
                          <a:pt x="1348181" y="141658"/>
                          <a:pt x="1342317" y="232411"/>
                        </a:cubicBezTo>
                        <a:cubicBezTo>
                          <a:pt x="1342439" y="254805"/>
                          <a:pt x="1325951" y="280911"/>
                          <a:pt x="1295834" y="278894"/>
                        </a:cubicBezTo>
                        <a:cubicBezTo>
                          <a:pt x="1059056" y="249852"/>
                          <a:pt x="989049" y="275530"/>
                          <a:pt x="708639" y="278894"/>
                        </a:cubicBezTo>
                        <a:cubicBezTo>
                          <a:pt x="428230" y="282258"/>
                          <a:pt x="210207" y="284243"/>
                          <a:pt x="46483" y="278894"/>
                        </a:cubicBezTo>
                        <a:cubicBezTo>
                          <a:pt x="17671" y="279711"/>
                          <a:pt x="282" y="263967"/>
                          <a:pt x="0" y="232411"/>
                        </a:cubicBezTo>
                        <a:cubicBezTo>
                          <a:pt x="-9017" y="178482"/>
                          <a:pt x="1635" y="98298"/>
                          <a:pt x="0" y="4648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Revise and resubmit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0FC20B74-22CE-45A9-0A46-49EE14D78B19}"/>
              </a:ext>
            </a:extLst>
          </p:cNvPr>
          <p:cNvSpPr/>
          <p:nvPr/>
        </p:nvSpPr>
        <p:spPr>
          <a:xfrm>
            <a:off x="7965281" y="4177789"/>
            <a:ext cx="1342317" cy="278894"/>
          </a:xfrm>
          <a:prstGeom prst="round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2103610514">
                  <a:custGeom>
                    <a:avLst/>
                    <a:gdLst>
                      <a:gd name="connsiteX0" fmla="*/ 0 w 1342317"/>
                      <a:gd name="connsiteY0" fmla="*/ 46483 h 278894"/>
                      <a:gd name="connsiteX1" fmla="*/ 46483 w 1342317"/>
                      <a:gd name="connsiteY1" fmla="*/ 0 h 278894"/>
                      <a:gd name="connsiteX2" fmla="*/ 696146 w 1342317"/>
                      <a:gd name="connsiteY2" fmla="*/ 0 h 278894"/>
                      <a:gd name="connsiteX3" fmla="*/ 1295834 w 1342317"/>
                      <a:gd name="connsiteY3" fmla="*/ 0 h 278894"/>
                      <a:gd name="connsiteX4" fmla="*/ 1342317 w 1342317"/>
                      <a:gd name="connsiteY4" fmla="*/ 46483 h 278894"/>
                      <a:gd name="connsiteX5" fmla="*/ 1342317 w 1342317"/>
                      <a:gd name="connsiteY5" fmla="*/ 232411 h 278894"/>
                      <a:gd name="connsiteX6" fmla="*/ 1295834 w 1342317"/>
                      <a:gd name="connsiteY6" fmla="*/ 278894 h 278894"/>
                      <a:gd name="connsiteX7" fmla="*/ 646171 w 1342317"/>
                      <a:gd name="connsiteY7" fmla="*/ 278894 h 278894"/>
                      <a:gd name="connsiteX8" fmla="*/ 46483 w 1342317"/>
                      <a:gd name="connsiteY8" fmla="*/ 278894 h 278894"/>
                      <a:gd name="connsiteX9" fmla="*/ 0 w 1342317"/>
                      <a:gd name="connsiteY9" fmla="*/ 232411 h 278894"/>
                      <a:gd name="connsiteX10" fmla="*/ 0 w 1342317"/>
                      <a:gd name="connsiteY10" fmla="*/ 46483 h 27889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342317" h="278894" fill="none" extrusionOk="0">
                        <a:moveTo>
                          <a:pt x="0" y="46483"/>
                        </a:moveTo>
                        <a:cubicBezTo>
                          <a:pt x="-73" y="17437"/>
                          <a:pt x="24098" y="2702"/>
                          <a:pt x="46483" y="0"/>
                        </a:cubicBezTo>
                        <a:cubicBezTo>
                          <a:pt x="264326" y="-17190"/>
                          <a:pt x="477059" y="-25517"/>
                          <a:pt x="696146" y="0"/>
                        </a:cubicBezTo>
                        <a:cubicBezTo>
                          <a:pt x="915233" y="25517"/>
                          <a:pt x="1065457" y="-22782"/>
                          <a:pt x="1295834" y="0"/>
                        </a:cubicBezTo>
                        <a:cubicBezTo>
                          <a:pt x="1322699" y="-4108"/>
                          <a:pt x="1340306" y="20987"/>
                          <a:pt x="1342317" y="46483"/>
                        </a:cubicBezTo>
                        <a:cubicBezTo>
                          <a:pt x="1351404" y="102879"/>
                          <a:pt x="1346163" y="150057"/>
                          <a:pt x="1342317" y="232411"/>
                        </a:cubicBezTo>
                        <a:cubicBezTo>
                          <a:pt x="1342437" y="259871"/>
                          <a:pt x="1320304" y="284669"/>
                          <a:pt x="1295834" y="278894"/>
                        </a:cubicBezTo>
                        <a:cubicBezTo>
                          <a:pt x="1158780" y="257593"/>
                          <a:pt x="969854" y="305812"/>
                          <a:pt x="646171" y="278894"/>
                        </a:cubicBezTo>
                        <a:cubicBezTo>
                          <a:pt x="322488" y="251976"/>
                          <a:pt x="228798" y="296450"/>
                          <a:pt x="46483" y="278894"/>
                        </a:cubicBezTo>
                        <a:cubicBezTo>
                          <a:pt x="18987" y="280940"/>
                          <a:pt x="-3643" y="259172"/>
                          <a:pt x="0" y="232411"/>
                        </a:cubicBezTo>
                        <a:cubicBezTo>
                          <a:pt x="-231" y="190530"/>
                          <a:pt x="4100" y="135659"/>
                          <a:pt x="0" y="46483"/>
                        </a:cubicBezTo>
                        <a:close/>
                      </a:path>
                      <a:path w="1342317" h="278894" stroke="0" extrusionOk="0">
                        <a:moveTo>
                          <a:pt x="0" y="46483"/>
                        </a:moveTo>
                        <a:cubicBezTo>
                          <a:pt x="2521" y="16538"/>
                          <a:pt x="18923" y="4595"/>
                          <a:pt x="46483" y="0"/>
                        </a:cubicBezTo>
                        <a:cubicBezTo>
                          <a:pt x="218772" y="12370"/>
                          <a:pt x="361538" y="-14632"/>
                          <a:pt x="658665" y="0"/>
                        </a:cubicBezTo>
                        <a:cubicBezTo>
                          <a:pt x="955792" y="14632"/>
                          <a:pt x="1075027" y="-2065"/>
                          <a:pt x="1295834" y="0"/>
                        </a:cubicBezTo>
                        <a:cubicBezTo>
                          <a:pt x="1316633" y="3199"/>
                          <a:pt x="1346110" y="23560"/>
                          <a:pt x="1342317" y="46483"/>
                        </a:cubicBezTo>
                        <a:cubicBezTo>
                          <a:pt x="1339044" y="122933"/>
                          <a:pt x="1338868" y="184076"/>
                          <a:pt x="1342317" y="232411"/>
                        </a:cubicBezTo>
                        <a:cubicBezTo>
                          <a:pt x="1346458" y="258334"/>
                          <a:pt x="1322209" y="282677"/>
                          <a:pt x="1295834" y="278894"/>
                        </a:cubicBezTo>
                        <a:cubicBezTo>
                          <a:pt x="1054673" y="300424"/>
                          <a:pt x="952923" y="259892"/>
                          <a:pt x="696146" y="278894"/>
                        </a:cubicBezTo>
                        <a:cubicBezTo>
                          <a:pt x="439369" y="297896"/>
                          <a:pt x="262573" y="256584"/>
                          <a:pt x="46483" y="278894"/>
                        </a:cubicBezTo>
                        <a:cubicBezTo>
                          <a:pt x="21600" y="279171"/>
                          <a:pt x="-2490" y="256102"/>
                          <a:pt x="0" y="232411"/>
                        </a:cubicBezTo>
                        <a:cubicBezTo>
                          <a:pt x="-5450" y="158642"/>
                          <a:pt x="-5061" y="91727"/>
                          <a:pt x="0" y="4648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Major revisions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568C8F66-4BB6-CBFA-861D-4BAA556F4DC5}"/>
              </a:ext>
            </a:extLst>
          </p:cNvPr>
          <p:cNvSpPr/>
          <p:nvPr/>
        </p:nvSpPr>
        <p:spPr>
          <a:xfrm>
            <a:off x="7965281" y="4548167"/>
            <a:ext cx="1342317" cy="278894"/>
          </a:xfrm>
          <a:prstGeom prst="round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3973982890">
                  <a:custGeom>
                    <a:avLst/>
                    <a:gdLst>
                      <a:gd name="connsiteX0" fmla="*/ 0 w 1342317"/>
                      <a:gd name="connsiteY0" fmla="*/ 46483 h 278894"/>
                      <a:gd name="connsiteX1" fmla="*/ 46483 w 1342317"/>
                      <a:gd name="connsiteY1" fmla="*/ 0 h 278894"/>
                      <a:gd name="connsiteX2" fmla="*/ 633678 w 1342317"/>
                      <a:gd name="connsiteY2" fmla="*/ 0 h 278894"/>
                      <a:gd name="connsiteX3" fmla="*/ 1295834 w 1342317"/>
                      <a:gd name="connsiteY3" fmla="*/ 0 h 278894"/>
                      <a:gd name="connsiteX4" fmla="*/ 1342317 w 1342317"/>
                      <a:gd name="connsiteY4" fmla="*/ 46483 h 278894"/>
                      <a:gd name="connsiteX5" fmla="*/ 1342317 w 1342317"/>
                      <a:gd name="connsiteY5" fmla="*/ 232411 h 278894"/>
                      <a:gd name="connsiteX6" fmla="*/ 1295834 w 1342317"/>
                      <a:gd name="connsiteY6" fmla="*/ 278894 h 278894"/>
                      <a:gd name="connsiteX7" fmla="*/ 671159 w 1342317"/>
                      <a:gd name="connsiteY7" fmla="*/ 278894 h 278894"/>
                      <a:gd name="connsiteX8" fmla="*/ 46483 w 1342317"/>
                      <a:gd name="connsiteY8" fmla="*/ 278894 h 278894"/>
                      <a:gd name="connsiteX9" fmla="*/ 0 w 1342317"/>
                      <a:gd name="connsiteY9" fmla="*/ 232411 h 278894"/>
                      <a:gd name="connsiteX10" fmla="*/ 0 w 1342317"/>
                      <a:gd name="connsiteY10" fmla="*/ 46483 h 27889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342317" h="278894" fill="none" extrusionOk="0">
                        <a:moveTo>
                          <a:pt x="0" y="46483"/>
                        </a:moveTo>
                        <a:cubicBezTo>
                          <a:pt x="3309" y="23273"/>
                          <a:pt x="16161" y="3210"/>
                          <a:pt x="46483" y="0"/>
                        </a:cubicBezTo>
                        <a:cubicBezTo>
                          <a:pt x="180660" y="261"/>
                          <a:pt x="414048" y="339"/>
                          <a:pt x="633678" y="0"/>
                        </a:cubicBezTo>
                        <a:cubicBezTo>
                          <a:pt x="853308" y="-339"/>
                          <a:pt x="1042254" y="4943"/>
                          <a:pt x="1295834" y="0"/>
                        </a:cubicBezTo>
                        <a:cubicBezTo>
                          <a:pt x="1323985" y="-1516"/>
                          <a:pt x="1345049" y="19777"/>
                          <a:pt x="1342317" y="46483"/>
                        </a:cubicBezTo>
                        <a:cubicBezTo>
                          <a:pt x="1346134" y="116016"/>
                          <a:pt x="1338576" y="191248"/>
                          <a:pt x="1342317" y="232411"/>
                        </a:cubicBezTo>
                        <a:cubicBezTo>
                          <a:pt x="1348200" y="258668"/>
                          <a:pt x="1321929" y="283563"/>
                          <a:pt x="1295834" y="278894"/>
                        </a:cubicBezTo>
                        <a:cubicBezTo>
                          <a:pt x="1057864" y="304137"/>
                          <a:pt x="893592" y="281651"/>
                          <a:pt x="671159" y="278894"/>
                        </a:cubicBezTo>
                        <a:cubicBezTo>
                          <a:pt x="448726" y="276137"/>
                          <a:pt x="314299" y="308751"/>
                          <a:pt x="46483" y="278894"/>
                        </a:cubicBezTo>
                        <a:cubicBezTo>
                          <a:pt x="16990" y="282697"/>
                          <a:pt x="2163" y="255709"/>
                          <a:pt x="0" y="232411"/>
                        </a:cubicBezTo>
                        <a:cubicBezTo>
                          <a:pt x="-7235" y="177814"/>
                          <a:pt x="428" y="97887"/>
                          <a:pt x="0" y="46483"/>
                        </a:cubicBezTo>
                        <a:close/>
                      </a:path>
                      <a:path w="1342317" h="278894" stroke="0" extrusionOk="0">
                        <a:moveTo>
                          <a:pt x="0" y="46483"/>
                        </a:moveTo>
                        <a:cubicBezTo>
                          <a:pt x="4079" y="23911"/>
                          <a:pt x="18771" y="-549"/>
                          <a:pt x="46483" y="0"/>
                        </a:cubicBezTo>
                        <a:cubicBezTo>
                          <a:pt x="207238" y="30910"/>
                          <a:pt x="456702" y="30043"/>
                          <a:pt x="696146" y="0"/>
                        </a:cubicBezTo>
                        <a:cubicBezTo>
                          <a:pt x="935590" y="-30043"/>
                          <a:pt x="1119931" y="-24697"/>
                          <a:pt x="1295834" y="0"/>
                        </a:cubicBezTo>
                        <a:cubicBezTo>
                          <a:pt x="1326361" y="-312"/>
                          <a:pt x="1339783" y="25749"/>
                          <a:pt x="1342317" y="46483"/>
                        </a:cubicBezTo>
                        <a:cubicBezTo>
                          <a:pt x="1340212" y="130284"/>
                          <a:pt x="1339613" y="171017"/>
                          <a:pt x="1342317" y="232411"/>
                        </a:cubicBezTo>
                        <a:cubicBezTo>
                          <a:pt x="1343362" y="257653"/>
                          <a:pt x="1323892" y="277500"/>
                          <a:pt x="1295834" y="278894"/>
                        </a:cubicBezTo>
                        <a:cubicBezTo>
                          <a:pt x="1143059" y="272882"/>
                          <a:pt x="867496" y="276866"/>
                          <a:pt x="646171" y="278894"/>
                        </a:cubicBezTo>
                        <a:cubicBezTo>
                          <a:pt x="424846" y="280922"/>
                          <a:pt x="236516" y="260066"/>
                          <a:pt x="46483" y="278894"/>
                        </a:cubicBezTo>
                        <a:cubicBezTo>
                          <a:pt x="20851" y="277850"/>
                          <a:pt x="-4364" y="254958"/>
                          <a:pt x="0" y="232411"/>
                        </a:cubicBezTo>
                        <a:cubicBezTo>
                          <a:pt x="-6322" y="170340"/>
                          <a:pt x="9127" y="112885"/>
                          <a:pt x="0" y="4648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Minor revisions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8258901C-F5E6-7142-36AE-182C5DB5F016}"/>
              </a:ext>
            </a:extLst>
          </p:cNvPr>
          <p:cNvSpPr/>
          <p:nvPr/>
        </p:nvSpPr>
        <p:spPr>
          <a:xfrm>
            <a:off x="7965281" y="4918545"/>
            <a:ext cx="1342317" cy="278894"/>
          </a:xfrm>
          <a:prstGeom prst="round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3716120954">
                  <a:custGeom>
                    <a:avLst/>
                    <a:gdLst>
                      <a:gd name="connsiteX0" fmla="*/ 0 w 1342317"/>
                      <a:gd name="connsiteY0" fmla="*/ 46483 h 278894"/>
                      <a:gd name="connsiteX1" fmla="*/ 46483 w 1342317"/>
                      <a:gd name="connsiteY1" fmla="*/ 0 h 278894"/>
                      <a:gd name="connsiteX2" fmla="*/ 646171 w 1342317"/>
                      <a:gd name="connsiteY2" fmla="*/ 0 h 278894"/>
                      <a:gd name="connsiteX3" fmla="*/ 1295834 w 1342317"/>
                      <a:gd name="connsiteY3" fmla="*/ 0 h 278894"/>
                      <a:gd name="connsiteX4" fmla="*/ 1342317 w 1342317"/>
                      <a:gd name="connsiteY4" fmla="*/ 46483 h 278894"/>
                      <a:gd name="connsiteX5" fmla="*/ 1342317 w 1342317"/>
                      <a:gd name="connsiteY5" fmla="*/ 232411 h 278894"/>
                      <a:gd name="connsiteX6" fmla="*/ 1295834 w 1342317"/>
                      <a:gd name="connsiteY6" fmla="*/ 278894 h 278894"/>
                      <a:gd name="connsiteX7" fmla="*/ 671159 w 1342317"/>
                      <a:gd name="connsiteY7" fmla="*/ 278894 h 278894"/>
                      <a:gd name="connsiteX8" fmla="*/ 46483 w 1342317"/>
                      <a:gd name="connsiteY8" fmla="*/ 278894 h 278894"/>
                      <a:gd name="connsiteX9" fmla="*/ 0 w 1342317"/>
                      <a:gd name="connsiteY9" fmla="*/ 232411 h 278894"/>
                      <a:gd name="connsiteX10" fmla="*/ 0 w 1342317"/>
                      <a:gd name="connsiteY10" fmla="*/ 46483 h 27889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342317" h="278894" fill="none" extrusionOk="0">
                        <a:moveTo>
                          <a:pt x="0" y="46483"/>
                        </a:moveTo>
                        <a:cubicBezTo>
                          <a:pt x="1754" y="22212"/>
                          <a:pt x="21619" y="1261"/>
                          <a:pt x="46483" y="0"/>
                        </a:cubicBezTo>
                        <a:cubicBezTo>
                          <a:pt x="342595" y="2560"/>
                          <a:pt x="491516" y="8005"/>
                          <a:pt x="646171" y="0"/>
                        </a:cubicBezTo>
                        <a:cubicBezTo>
                          <a:pt x="800826" y="-8005"/>
                          <a:pt x="1030896" y="-18198"/>
                          <a:pt x="1295834" y="0"/>
                        </a:cubicBezTo>
                        <a:cubicBezTo>
                          <a:pt x="1318841" y="-1690"/>
                          <a:pt x="1342594" y="21555"/>
                          <a:pt x="1342317" y="46483"/>
                        </a:cubicBezTo>
                        <a:cubicBezTo>
                          <a:pt x="1340197" y="114924"/>
                          <a:pt x="1349587" y="193690"/>
                          <a:pt x="1342317" y="232411"/>
                        </a:cubicBezTo>
                        <a:cubicBezTo>
                          <a:pt x="1342251" y="263054"/>
                          <a:pt x="1326005" y="281715"/>
                          <a:pt x="1295834" y="278894"/>
                        </a:cubicBezTo>
                        <a:cubicBezTo>
                          <a:pt x="1007801" y="275721"/>
                          <a:pt x="834228" y="268925"/>
                          <a:pt x="671159" y="278894"/>
                        </a:cubicBezTo>
                        <a:cubicBezTo>
                          <a:pt x="508090" y="288863"/>
                          <a:pt x="330839" y="291043"/>
                          <a:pt x="46483" y="278894"/>
                        </a:cubicBezTo>
                        <a:cubicBezTo>
                          <a:pt x="21379" y="278384"/>
                          <a:pt x="-2541" y="257287"/>
                          <a:pt x="0" y="232411"/>
                        </a:cubicBezTo>
                        <a:cubicBezTo>
                          <a:pt x="3191" y="153804"/>
                          <a:pt x="3208" y="120823"/>
                          <a:pt x="0" y="46483"/>
                        </a:cubicBezTo>
                        <a:close/>
                      </a:path>
                      <a:path w="1342317" h="278894" stroke="0" extrusionOk="0">
                        <a:moveTo>
                          <a:pt x="0" y="46483"/>
                        </a:moveTo>
                        <a:cubicBezTo>
                          <a:pt x="-4204" y="20018"/>
                          <a:pt x="20336" y="-1902"/>
                          <a:pt x="46483" y="0"/>
                        </a:cubicBezTo>
                        <a:cubicBezTo>
                          <a:pt x="281766" y="18107"/>
                          <a:pt x="430522" y="13844"/>
                          <a:pt x="696146" y="0"/>
                        </a:cubicBezTo>
                        <a:cubicBezTo>
                          <a:pt x="961770" y="-13844"/>
                          <a:pt x="1008320" y="-18117"/>
                          <a:pt x="1295834" y="0"/>
                        </a:cubicBezTo>
                        <a:cubicBezTo>
                          <a:pt x="1321288" y="1525"/>
                          <a:pt x="1340812" y="17930"/>
                          <a:pt x="1342317" y="46483"/>
                        </a:cubicBezTo>
                        <a:cubicBezTo>
                          <a:pt x="1336956" y="131085"/>
                          <a:pt x="1343007" y="180210"/>
                          <a:pt x="1342317" y="232411"/>
                        </a:cubicBezTo>
                        <a:cubicBezTo>
                          <a:pt x="1342499" y="258833"/>
                          <a:pt x="1319455" y="281875"/>
                          <a:pt x="1295834" y="278894"/>
                        </a:cubicBezTo>
                        <a:cubicBezTo>
                          <a:pt x="1035267" y="257292"/>
                          <a:pt x="946091" y="303260"/>
                          <a:pt x="671159" y="278894"/>
                        </a:cubicBezTo>
                        <a:cubicBezTo>
                          <a:pt x="396227" y="254528"/>
                          <a:pt x="351910" y="292291"/>
                          <a:pt x="46483" y="278894"/>
                        </a:cubicBezTo>
                        <a:cubicBezTo>
                          <a:pt x="18982" y="282631"/>
                          <a:pt x="1818" y="258131"/>
                          <a:pt x="0" y="232411"/>
                        </a:cubicBezTo>
                        <a:cubicBezTo>
                          <a:pt x="-1897" y="194218"/>
                          <a:pt x="-3304" y="106009"/>
                          <a:pt x="0" y="4648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Accept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73FE8E51-FF67-3BA1-7959-82D0A128DCF8}"/>
              </a:ext>
            </a:extLst>
          </p:cNvPr>
          <p:cNvSpPr/>
          <p:nvPr/>
        </p:nvSpPr>
        <p:spPr>
          <a:xfrm>
            <a:off x="9595091" y="3437031"/>
            <a:ext cx="2059026" cy="278895"/>
          </a:xfrm>
          <a:prstGeom prst="round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4193399251">
                  <a:custGeom>
                    <a:avLst/>
                    <a:gdLst>
                      <a:gd name="connsiteX0" fmla="*/ 0 w 2059026"/>
                      <a:gd name="connsiteY0" fmla="*/ 46483 h 278895"/>
                      <a:gd name="connsiteX1" fmla="*/ 46483 w 2059026"/>
                      <a:gd name="connsiteY1" fmla="*/ 0 h 278895"/>
                      <a:gd name="connsiteX2" fmla="*/ 701836 w 2059026"/>
                      <a:gd name="connsiteY2" fmla="*/ 0 h 278895"/>
                      <a:gd name="connsiteX3" fmla="*/ 1298208 w 2059026"/>
                      <a:gd name="connsiteY3" fmla="*/ 0 h 278895"/>
                      <a:gd name="connsiteX4" fmla="*/ 2012543 w 2059026"/>
                      <a:gd name="connsiteY4" fmla="*/ 0 h 278895"/>
                      <a:gd name="connsiteX5" fmla="*/ 2059026 w 2059026"/>
                      <a:gd name="connsiteY5" fmla="*/ 46483 h 278895"/>
                      <a:gd name="connsiteX6" fmla="*/ 2059026 w 2059026"/>
                      <a:gd name="connsiteY6" fmla="*/ 232412 h 278895"/>
                      <a:gd name="connsiteX7" fmla="*/ 2012543 w 2059026"/>
                      <a:gd name="connsiteY7" fmla="*/ 278895 h 278895"/>
                      <a:gd name="connsiteX8" fmla="*/ 1416171 w 2059026"/>
                      <a:gd name="connsiteY8" fmla="*/ 278895 h 278895"/>
                      <a:gd name="connsiteX9" fmla="*/ 800139 w 2059026"/>
                      <a:gd name="connsiteY9" fmla="*/ 278895 h 278895"/>
                      <a:gd name="connsiteX10" fmla="*/ 46483 w 2059026"/>
                      <a:gd name="connsiteY10" fmla="*/ 278895 h 278895"/>
                      <a:gd name="connsiteX11" fmla="*/ 0 w 2059026"/>
                      <a:gd name="connsiteY11" fmla="*/ 232412 h 278895"/>
                      <a:gd name="connsiteX12" fmla="*/ 0 w 2059026"/>
                      <a:gd name="connsiteY12" fmla="*/ 46483 h 2788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2059026" h="278895" fill="none" extrusionOk="0">
                        <a:moveTo>
                          <a:pt x="0" y="46483"/>
                        </a:moveTo>
                        <a:cubicBezTo>
                          <a:pt x="-3212" y="24659"/>
                          <a:pt x="25424" y="2639"/>
                          <a:pt x="46483" y="0"/>
                        </a:cubicBezTo>
                        <a:cubicBezTo>
                          <a:pt x="247166" y="-26481"/>
                          <a:pt x="519300" y="-12503"/>
                          <a:pt x="701836" y="0"/>
                        </a:cubicBezTo>
                        <a:cubicBezTo>
                          <a:pt x="884372" y="12503"/>
                          <a:pt x="1095358" y="-26044"/>
                          <a:pt x="1298208" y="0"/>
                        </a:cubicBezTo>
                        <a:cubicBezTo>
                          <a:pt x="1501058" y="26044"/>
                          <a:pt x="1776807" y="-25477"/>
                          <a:pt x="2012543" y="0"/>
                        </a:cubicBezTo>
                        <a:cubicBezTo>
                          <a:pt x="2043940" y="-1108"/>
                          <a:pt x="2057758" y="24556"/>
                          <a:pt x="2059026" y="46483"/>
                        </a:cubicBezTo>
                        <a:cubicBezTo>
                          <a:pt x="2052400" y="114509"/>
                          <a:pt x="2059452" y="153093"/>
                          <a:pt x="2059026" y="232412"/>
                        </a:cubicBezTo>
                        <a:cubicBezTo>
                          <a:pt x="2059359" y="254231"/>
                          <a:pt x="2043223" y="280396"/>
                          <a:pt x="2012543" y="278895"/>
                        </a:cubicBezTo>
                        <a:cubicBezTo>
                          <a:pt x="1892723" y="271108"/>
                          <a:pt x="1658500" y="298668"/>
                          <a:pt x="1416171" y="278895"/>
                        </a:cubicBezTo>
                        <a:cubicBezTo>
                          <a:pt x="1173842" y="259122"/>
                          <a:pt x="1019631" y="248413"/>
                          <a:pt x="800139" y="278895"/>
                        </a:cubicBezTo>
                        <a:cubicBezTo>
                          <a:pt x="580647" y="309377"/>
                          <a:pt x="204404" y="245137"/>
                          <a:pt x="46483" y="278895"/>
                        </a:cubicBezTo>
                        <a:cubicBezTo>
                          <a:pt x="22707" y="274873"/>
                          <a:pt x="-391" y="253786"/>
                          <a:pt x="0" y="232412"/>
                        </a:cubicBezTo>
                        <a:cubicBezTo>
                          <a:pt x="4289" y="180559"/>
                          <a:pt x="-8656" y="131287"/>
                          <a:pt x="0" y="46483"/>
                        </a:cubicBezTo>
                        <a:close/>
                      </a:path>
                      <a:path w="2059026" h="278895" stroke="0" extrusionOk="0">
                        <a:moveTo>
                          <a:pt x="0" y="46483"/>
                        </a:moveTo>
                        <a:cubicBezTo>
                          <a:pt x="-3792" y="25483"/>
                          <a:pt x="18296" y="3677"/>
                          <a:pt x="46483" y="0"/>
                        </a:cubicBezTo>
                        <a:cubicBezTo>
                          <a:pt x="222748" y="-398"/>
                          <a:pt x="480711" y="-17687"/>
                          <a:pt x="642855" y="0"/>
                        </a:cubicBezTo>
                        <a:cubicBezTo>
                          <a:pt x="804999" y="17687"/>
                          <a:pt x="1066748" y="-17227"/>
                          <a:pt x="1278547" y="0"/>
                        </a:cubicBezTo>
                        <a:cubicBezTo>
                          <a:pt x="1490346" y="17227"/>
                          <a:pt x="1681983" y="-21815"/>
                          <a:pt x="2012543" y="0"/>
                        </a:cubicBezTo>
                        <a:cubicBezTo>
                          <a:pt x="2042610" y="3250"/>
                          <a:pt x="2057390" y="22277"/>
                          <a:pt x="2059026" y="46483"/>
                        </a:cubicBezTo>
                        <a:cubicBezTo>
                          <a:pt x="2051619" y="117282"/>
                          <a:pt x="2064661" y="163606"/>
                          <a:pt x="2059026" y="232412"/>
                        </a:cubicBezTo>
                        <a:cubicBezTo>
                          <a:pt x="2060308" y="256017"/>
                          <a:pt x="2038545" y="275305"/>
                          <a:pt x="2012543" y="278895"/>
                        </a:cubicBezTo>
                        <a:cubicBezTo>
                          <a:pt x="1843442" y="294452"/>
                          <a:pt x="1604186" y="288117"/>
                          <a:pt x="1376850" y="278895"/>
                        </a:cubicBezTo>
                        <a:cubicBezTo>
                          <a:pt x="1149514" y="269673"/>
                          <a:pt x="1013596" y="288038"/>
                          <a:pt x="760818" y="278895"/>
                        </a:cubicBezTo>
                        <a:cubicBezTo>
                          <a:pt x="508040" y="269752"/>
                          <a:pt x="342755" y="308236"/>
                          <a:pt x="46483" y="278895"/>
                        </a:cubicBezTo>
                        <a:cubicBezTo>
                          <a:pt x="22171" y="278203"/>
                          <a:pt x="115" y="253580"/>
                          <a:pt x="0" y="232412"/>
                        </a:cubicBezTo>
                        <a:cubicBezTo>
                          <a:pt x="-1809" y="164621"/>
                          <a:pt x="-7568" y="111168"/>
                          <a:pt x="0" y="4648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Author submits elsewhere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290B0E9E-B8ED-7684-687A-262AFA5BE87F}"/>
              </a:ext>
            </a:extLst>
          </p:cNvPr>
          <p:cNvSpPr/>
          <p:nvPr/>
        </p:nvSpPr>
        <p:spPr>
          <a:xfrm>
            <a:off x="9595091" y="3807411"/>
            <a:ext cx="2059026" cy="278894"/>
          </a:xfrm>
          <a:prstGeom prst="round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3094883610">
                  <a:custGeom>
                    <a:avLst/>
                    <a:gdLst>
                      <a:gd name="connsiteX0" fmla="*/ 0 w 2059026"/>
                      <a:gd name="connsiteY0" fmla="*/ 46483 h 278894"/>
                      <a:gd name="connsiteX1" fmla="*/ 46483 w 2059026"/>
                      <a:gd name="connsiteY1" fmla="*/ 0 h 278894"/>
                      <a:gd name="connsiteX2" fmla="*/ 642855 w 2059026"/>
                      <a:gd name="connsiteY2" fmla="*/ 0 h 278894"/>
                      <a:gd name="connsiteX3" fmla="*/ 1298208 w 2059026"/>
                      <a:gd name="connsiteY3" fmla="*/ 0 h 278894"/>
                      <a:gd name="connsiteX4" fmla="*/ 2012543 w 2059026"/>
                      <a:gd name="connsiteY4" fmla="*/ 0 h 278894"/>
                      <a:gd name="connsiteX5" fmla="*/ 2059026 w 2059026"/>
                      <a:gd name="connsiteY5" fmla="*/ 46483 h 278894"/>
                      <a:gd name="connsiteX6" fmla="*/ 2059026 w 2059026"/>
                      <a:gd name="connsiteY6" fmla="*/ 232411 h 278894"/>
                      <a:gd name="connsiteX7" fmla="*/ 2012543 w 2059026"/>
                      <a:gd name="connsiteY7" fmla="*/ 278894 h 278894"/>
                      <a:gd name="connsiteX8" fmla="*/ 1317868 w 2059026"/>
                      <a:gd name="connsiteY8" fmla="*/ 278894 h 278894"/>
                      <a:gd name="connsiteX9" fmla="*/ 662515 w 2059026"/>
                      <a:gd name="connsiteY9" fmla="*/ 278894 h 278894"/>
                      <a:gd name="connsiteX10" fmla="*/ 46483 w 2059026"/>
                      <a:gd name="connsiteY10" fmla="*/ 278894 h 278894"/>
                      <a:gd name="connsiteX11" fmla="*/ 0 w 2059026"/>
                      <a:gd name="connsiteY11" fmla="*/ 232411 h 278894"/>
                      <a:gd name="connsiteX12" fmla="*/ 0 w 2059026"/>
                      <a:gd name="connsiteY12" fmla="*/ 46483 h 27889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2059026" h="278894" fill="none" extrusionOk="0">
                        <a:moveTo>
                          <a:pt x="0" y="46483"/>
                        </a:moveTo>
                        <a:cubicBezTo>
                          <a:pt x="-601" y="21264"/>
                          <a:pt x="20751" y="-3402"/>
                          <a:pt x="46483" y="0"/>
                        </a:cubicBezTo>
                        <a:cubicBezTo>
                          <a:pt x="287393" y="-11452"/>
                          <a:pt x="381648" y="3440"/>
                          <a:pt x="642855" y="0"/>
                        </a:cubicBezTo>
                        <a:cubicBezTo>
                          <a:pt x="904062" y="-3440"/>
                          <a:pt x="1031957" y="574"/>
                          <a:pt x="1298208" y="0"/>
                        </a:cubicBezTo>
                        <a:cubicBezTo>
                          <a:pt x="1564459" y="-574"/>
                          <a:pt x="1747510" y="2048"/>
                          <a:pt x="2012543" y="0"/>
                        </a:cubicBezTo>
                        <a:cubicBezTo>
                          <a:pt x="2034815" y="-76"/>
                          <a:pt x="2055441" y="20741"/>
                          <a:pt x="2059026" y="46483"/>
                        </a:cubicBezTo>
                        <a:cubicBezTo>
                          <a:pt x="2059558" y="99307"/>
                          <a:pt x="2059784" y="152250"/>
                          <a:pt x="2059026" y="232411"/>
                        </a:cubicBezTo>
                        <a:cubicBezTo>
                          <a:pt x="2059218" y="253820"/>
                          <a:pt x="2037695" y="278257"/>
                          <a:pt x="2012543" y="278894"/>
                        </a:cubicBezTo>
                        <a:cubicBezTo>
                          <a:pt x="1743366" y="273620"/>
                          <a:pt x="1635086" y="256098"/>
                          <a:pt x="1317868" y="278894"/>
                        </a:cubicBezTo>
                        <a:cubicBezTo>
                          <a:pt x="1000650" y="301690"/>
                          <a:pt x="970579" y="292403"/>
                          <a:pt x="662515" y="278894"/>
                        </a:cubicBezTo>
                        <a:cubicBezTo>
                          <a:pt x="354451" y="265385"/>
                          <a:pt x="285906" y="290251"/>
                          <a:pt x="46483" y="278894"/>
                        </a:cubicBezTo>
                        <a:cubicBezTo>
                          <a:pt x="19869" y="275886"/>
                          <a:pt x="2604" y="253367"/>
                          <a:pt x="0" y="232411"/>
                        </a:cubicBezTo>
                        <a:cubicBezTo>
                          <a:pt x="4911" y="140989"/>
                          <a:pt x="-827" y="137904"/>
                          <a:pt x="0" y="46483"/>
                        </a:cubicBezTo>
                        <a:close/>
                      </a:path>
                      <a:path w="2059026" h="278894" stroke="0" extrusionOk="0">
                        <a:moveTo>
                          <a:pt x="0" y="46483"/>
                        </a:moveTo>
                        <a:cubicBezTo>
                          <a:pt x="-2413" y="16807"/>
                          <a:pt x="22857" y="3876"/>
                          <a:pt x="46483" y="0"/>
                        </a:cubicBezTo>
                        <a:cubicBezTo>
                          <a:pt x="179612" y="7437"/>
                          <a:pt x="452320" y="-5162"/>
                          <a:pt x="682176" y="0"/>
                        </a:cubicBezTo>
                        <a:cubicBezTo>
                          <a:pt x="912032" y="5162"/>
                          <a:pt x="991679" y="19025"/>
                          <a:pt x="1298208" y="0"/>
                        </a:cubicBezTo>
                        <a:cubicBezTo>
                          <a:pt x="1604737" y="-19025"/>
                          <a:pt x="1756563" y="9268"/>
                          <a:pt x="2012543" y="0"/>
                        </a:cubicBezTo>
                        <a:cubicBezTo>
                          <a:pt x="2037933" y="2005"/>
                          <a:pt x="2055673" y="24423"/>
                          <a:pt x="2059026" y="46483"/>
                        </a:cubicBezTo>
                        <a:cubicBezTo>
                          <a:pt x="2051923" y="126868"/>
                          <a:pt x="2065973" y="177549"/>
                          <a:pt x="2059026" y="232411"/>
                        </a:cubicBezTo>
                        <a:cubicBezTo>
                          <a:pt x="2058069" y="259899"/>
                          <a:pt x="2035531" y="273082"/>
                          <a:pt x="2012543" y="278894"/>
                        </a:cubicBezTo>
                        <a:cubicBezTo>
                          <a:pt x="1685903" y="303471"/>
                          <a:pt x="1657609" y="263522"/>
                          <a:pt x="1317868" y="278894"/>
                        </a:cubicBezTo>
                        <a:cubicBezTo>
                          <a:pt x="978127" y="294266"/>
                          <a:pt x="778474" y="250050"/>
                          <a:pt x="623194" y="278894"/>
                        </a:cubicBezTo>
                        <a:cubicBezTo>
                          <a:pt x="467914" y="307738"/>
                          <a:pt x="210043" y="272129"/>
                          <a:pt x="46483" y="278894"/>
                        </a:cubicBezTo>
                        <a:cubicBezTo>
                          <a:pt x="17447" y="279016"/>
                          <a:pt x="112" y="255654"/>
                          <a:pt x="0" y="232411"/>
                        </a:cubicBezTo>
                        <a:cubicBezTo>
                          <a:pt x="8476" y="153006"/>
                          <a:pt x="-4210" y="109949"/>
                          <a:pt x="0" y="4648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Author can revise and make a new submission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563CC3FB-3722-2494-E7B6-FEC6BCE59748}"/>
              </a:ext>
            </a:extLst>
          </p:cNvPr>
          <p:cNvSpPr/>
          <p:nvPr/>
        </p:nvSpPr>
        <p:spPr>
          <a:xfrm>
            <a:off x="9595091" y="4177789"/>
            <a:ext cx="2059025" cy="278894"/>
          </a:xfrm>
          <a:prstGeom prst="round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3013949002">
                  <a:custGeom>
                    <a:avLst/>
                    <a:gdLst>
                      <a:gd name="connsiteX0" fmla="*/ 0 w 2059025"/>
                      <a:gd name="connsiteY0" fmla="*/ 46483 h 278894"/>
                      <a:gd name="connsiteX1" fmla="*/ 46483 w 2059025"/>
                      <a:gd name="connsiteY1" fmla="*/ 0 h 278894"/>
                      <a:gd name="connsiteX2" fmla="*/ 662515 w 2059025"/>
                      <a:gd name="connsiteY2" fmla="*/ 0 h 278894"/>
                      <a:gd name="connsiteX3" fmla="*/ 1357189 w 2059025"/>
                      <a:gd name="connsiteY3" fmla="*/ 0 h 278894"/>
                      <a:gd name="connsiteX4" fmla="*/ 2012542 w 2059025"/>
                      <a:gd name="connsiteY4" fmla="*/ 0 h 278894"/>
                      <a:gd name="connsiteX5" fmla="*/ 2059025 w 2059025"/>
                      <a:gd name="connsiteY5" fmla="*/ 46483 h 278894"/>
                      <a:gd name="connsiteX6" fmla="*/ 2059025 w 2059025"/>
                      <a:gd name="connsiteY6" fmla="*/ 232411 h 278894"/>
                      <a:gd name="connsiteX7" fmla="*/ 2012542 w 2059025"/>
                      <a:gd name="connsiteY7" fmla="*/ 278894 h 278894"/>
                      <a:gd name="connsiteX8" fmla="*/ 1337528 w 2059025"/>
                      <a:gd name="connsiteY8" fmla="*/ 278894 h 278894"/>
                      <a:gd name="connsiteX9" fmla="*/ 642854 w 2059025"/>
                      <a:gd name="connsiteY9" fmla="*/ 278894 h 278894"/>
                      <a:gd name="connsiteX10" fmla="*/ 46483 w 2059025"/>
                      <a:gd name="connsiteY10" fmla="*/ 278894 h 278894"/>
                      <a:gd name="connsiteX11" fmla="*/ 0 w 2059025"/>
                      <a:gd name="connsiteY11" fmla="*/ 232411 h 278894"/>
                      <a:gd name="connsiteX12" fmla="*/ 0 w 2059025"/>
                      <a:gd name="connsiteY12" fmla="*/ 46483 h 27889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2059025" h="278894" fill="none" extrusionOk="0">
                        <a:moveTo>
                          <a:pt x="0" y="46483"/>
                        </a:moveTo>
                        <a:cubicBezTo>
                          <a:pt x="725" y="23746"/>
                          <a:pt x="20847" y="-702"/>
                          <a:pt x="46483" y="0"/>
                        </a:cubicBezTo>
                        <a:cubicBezTo>
                          <a:pt x="291013" y="-29711"/>
                          <a:pt x="400067" y="10772"/>
                          <a:pt x="662515" y="0"/>
                        </a:cubicBezTo>
                        <a:cubicBezTo>
                          <a:pt x="924963" y="-10772"/>
                          <a:pt x="1149747" y="32042"/>
                          <a:pt x="1357189" y="0"/>
                        </a:cubicBezTo>
                        <a:cubicBezTo>
                          <a:pt x="1564631" y="-32042"/>
                          <a:pt x="1859877" y="-15031"/>
                          <a:pt x="2012542" y="0"/>
                        </a:cubicBezTo>
                        <a:cubicBezTo>
                          <a:pt x="2043203" y="3038"/>
                          <a:pt x="2060309" y="20210"/>
                          <a:pt x="2059025" y="46483"/>
                        </a:cubicBezTo>
                        <a:cubicBezTo>
                          <a:pt x="2063070" y="95678"/>
                          <a:pt x="2060185" y="190684"/>
                          <a:pt x="2059025" y="232411"/>
                        </a:cubicBezTo>
                        <a:cubicBezTo>
                          <a:pt x="2060427" y="253924"/>
                          <a:pt x="2040667" y="277484"/>
                          <a:pt x="2012542" y="278894"/>
                        </a:cubicBezTo>
                        <a:cubicBezTo>
                          <a:pt x="1704082" y="258262"/>
                          <a:pt x="1584956" y="280041"/>
                          <a:pt x="1337528" y="278894"/>
                        </a:cubicBezTo>
                        <a:cubicBezTo>
                          <a:pt x="1090100" y="277747"/>
                          <a:pt x="824920" y="300647"/>
                          <a:pt x="642854" y="278894"/>
                        </a:cubicBezTo>
                        <a:cubicBezTo>
                          <a:pt x="460788" y="257141"/>
                          <a:pt x="317911" y="288677"/>
                          <a:pt x="46483" y="278894"/>
                        </a:cubicBezTo>
                        <a:cubicBezTo>
                          <a:pt x="25216" y="277171"/>
                          <a:pt x="2698" y="258614"/>
                          <a:pt x="0" y="232411"/>
                        </a:cubicBezTo>
                        <a:cubicBezTo>
                          <a:pt x="-1713" y="185998"/>
                          <a:pt x="-928" y="90581"/>
                          <a:pt x="0" y="46483"/>
                        </a:cubicBezTo>
                        <a:close/>
                      </a:path>
                      <a:path w="2059025" h="278894" stroke="0" extrusionOk="0">
                        <a:moveTo>
                          <a:pt x="0" y="46483"/>
                        </a:moveTo>
                        <a:cubicBezTo>
                          <a:pt x="3508" y="23323"/>
                          <a:pt x="20668" y="-3608"/>
                          <a:pt x="46483" y="0"/>
                        </a:cubicBezTo>
                        <a:cubicBezTo>
                          <a:pt x="353893" y="25130"/>
                          <a:pt x="380426" y="18109"/>
                          <a:pt x="682175" y="0"/>
                        </a:cubicBezTo>
                        <a:cubicBezTo>
                          <a:pt x="983924" y="-18109"/>
                          <a:pt x="1068004" y="-24323"/>
                          <a:pt x="1317868" y="0"/>
                        </a:cubicBezTo>
                        <a:cubicBezTo>
                          <a:pt x="1567732" y="24323"/>
                          <a:pt x="1762566" y="-16789"/>
                          <a:pt x="2012542" y="0"/>
                        </a:cubicBezTo>
                        <a:cubicBezTo>
                          <a:pt x="2039107" y="-4965"/>
                          <a:pt x="2054049" y="21755"/>
                          <a:pt x="2059025" y="46483"/>
                        </a:cubicBezTo>
                        <a:cubicBezTo>
                          <a:pt x="2055588" y="101617"/>
                          <a:pt x="2058050" y="142500"/>
                          <a:pt x="2059025" y="232411"/>
                        </a:cubicBezTo>
                        <a:cubicBezTo>
                          <a:pt x="2056951" y="258747"/>
                          <a:pt x="2039073" y="283869"/>
                          <a:pt x="2012542" y="278894"/>
                        </a:cubicBezTo>
                        <a:cubicBezTo>
                          <a:pt x="1832608" y="278251"/>
                          <a:pt x="1679749" y="281118"/>
                          <a:pt x="1357189" y="278894"/>
                        </a:cubicBezTo>
                        <a:cubicBezTo>
                          <a:pt x="1034629" y="276670"/>
                          <a:pt x="939362" y="261519"/>
                          <a:pt x="741157" y="278894"/>
                        </a:cubicBezTo>
                        <a:cubicBezTo>
                          <a:pt x="542952" y="296269"/>
                          <a:pt x="349397" y="280064"/>
                          <a:pt x="46483" y="278894"/>
                        </a:cubicBezTo>
                        <a:cubicBezTo>
                          <a:pt x="16262" y="277635"/>
                          <a:pt x="1633" y="256744"/>
                          <a:pt x="0" y="232411"/>
                        </a:cubicBezTo>
                        <a:cubicBezTo>
                          <a:pt x="-1490" y="170507"/>
                          <a:pt x="456" y="96775"/>
                          <a:pt x="0" y="4648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Revisions sent to same reviewers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CD6E953A-0E32-2DBC-A38C-9EF0CCCE7B89}"/>
              </a:ext>
            </a:extLst>
          </p:cNvPr>
          <p:cNvSpPr/>
          <p:nvPr/>
        </p:nvSpPr>
        <p:spPr>
          <a:xfrm>
            <a:off x="9595091" y="4548165"/>
            <a:ext cx="2059025" cy="278894"/>
          </a:xfrm>
          <a:prstGeom prst="round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2039189083">
                  <a:custGeom>
                    <a:avLst/>
                    <a:gdLst>
                      <a:gd name="connsiteX0" fmla="*/ 0 w 2059025"/>
                      <a:gd name="connsiteY0" fmla="*/ 46483 h 278894"/>
                      <a:gd name="connsiteX1" fmla="*/ 46483 w 2059025"/>
                      <a:gd name="connsiteY1" fmla="*/ 0 h 278894"/>
                      <a:gd name="connsiteX2" fmla="*/ 642854 w 2059025"/>
                      <a:gd name="connsiteY2" fmla="*/ 0 h 278894"/>
                      <a:gd name="connsiteX3" fmla="*/ 1337528 w 2059025"/>
                      <a:gd name="connsiteY3" fmla="*/ 0 h 278894"/>
                      <a:gd name="connsiteX4" fmla="*/ 2012542 w 2059025"/>
                      <a:gd name="connsiteY4" fmla="*/ 0 h 278894"/>
                      <a:gd name="connsiteX5" fmla="*/ 2059025 w 2059025"/>
                      <a:gd name="connsiteY5" fmla="*/ 46483 h 278894"/>
                      <a:gd name="connsiteX6" fmla="*/ 2059025 w 2059025"/>
                      <a:gd name="connsiteY6" fmla="*/ 232411 h 278894"/>
                      <a:gd name="connsiteX7" fmla="*/ 2012542 w 2059025"/>
                      <a:gd name="connsiteY7" fmla="*/ 278894 h 278894"/>
                      <a:gd name="connsiteX8" fmla="*/ 1317868 w 2059025"/>
                      <a:gd name="connsiteY8" fmla="*/ 278894 h 278894"/>
                      <a:gd name="connsiteX9" fmla="*/ 623194 w 2059025"/>
                      <a:gd name="connsiteY9" fmla="*/ 278894 h 278894"/>
                      <a:gd name="connsiteX10" fmla="*/ 46483 w 2059025"/>
                      <a:gd name="connsiteY10" fmla="*/ 278894 h 278894"/>
                      <a:gd name="connsiteX11" fmla="*/ 0 w 2059025"/>
                      <a:gd name="connsiteY11" fmla="*/ 232411 h 278894"/>
                      <a:gd name="connsiteX12" fmla="*/ 0 w 2059025"/>
                      <a:gd name="connsiteY12" fmla="*/ 46483 h 27889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2059025" h="278894" fill="none" extrusionOk="0">
                        <a:moveTo>
                          <a:pt x="0" y="46483"/>
                        </a:moveTo>
                        <a:cubicBezTo>
                          <a:pt x="319" y="25964"/>
                          <a:pt x="21711" y="-3553"/>
                          <a:pt x="46483" y="0"/>
                        </a:cubicBezTo>
                        <a:cubicBezTo>
                          <a:pt x="177271" y="-9894"/>
                          <a:pt x="455360" y="-27528"/>
                          <a:pt x="642854" y="0"/>
                        </a:cubicBezTo>
                        <a:cubicBezTo>
                          <a:pt x="830348" y="27528"/>
                          <a:pt x="995925" y="-16064"/>
                          <a:pt x="1337528" y="0"/>
                        </a:cubicBezTo>
                        <a:cubicBezTo>
                          <a:pt x="1679131" y="16064"/>
                          <a:pt x="1857821" y="17902"/>
                          <a:pt x="2012542" y="0"/>
                        </a:cubicBezTo>
                        <a:cubicBezTo>
                          <a:pt x="2035962" y="1351"/>
                          <a:pt x="2062318" y="22357"/>
                          <a:pt x="2059025" y="46483"/>
                        </a:cubicBezTo>
                        <a:cubicBezTo>
                          <a:pt x="2068209" y="100003"/>
                          <a:pt x="2067660" y="157242"/>
                          <a:pt x="2059025" y="232411"/>
                        </a:cubicBezTo>
                        <a:cubicBezTo>
                          <a:pt x="2061251" y="263542"/>
                          <a:pt x="2044313" y="277134"/>
                          <a:pt x="2012542" y="278894"/>
                        </a:cubicBezTo>
                        <a:cubicBezTo>
                          <a:pt x="1675446" y="249476"/>
                          <a:pt x="1495426" y="246073"/>
                          <a:pt x="1317868" y="278894"/>
                        </a:cubicBezTo>
                        <a:cubicBezTo>
                          <a:pt x="1140310" y="311715"/>
                          <a:pt x="888219" y="293908"/>
                          <a:pt x="623194" y="278894"/>
                        </a:cubicBezTo>
                        <a:cubicBezTo>
                          <a:pt x="358169" y="263880"/>
                          <a:pt x="268258" y="301293"/>
                          <a:pt x="46483" y="278894"/>
                        </a:cubicBezTo>
                        <a:cubicBezTo>
                          <a:pt x="19669" y="276029"/>
                          <a:pt x="-4205" y="254685"/>
                          <a:pt x="0" y="232411"/>
                        </a:cubicBezTo>
                        <a:cubicBezTo>
                          <a:pt x="5202" y="180217"/>
                          <a:pt x="3128" y="115812"/>
                          <a:pt x="0" y="46483"/>
                        </a:cubicBezTo>
                        <a:close/>
                      </a:path>
                      <a:path w="2059025" h="278894" stroke="0" extrusionOk="0">
                        <a:moveTo>
                          <a:pt x="0" y="46483"/>
                        </a:moveTo>
                        <a:cubicBezTo>
                          <a:pt x="-1903" y="23384"/>
                          <a:pt x="19453" y="-498"/>
                          <a:pt x="46483" y="0"/>
                        </a:cubicBezTo>
                        <a:cubicBezTo>
                          <a:pt x="300839" y="-11942"/>
                          <a:pt x="457834" y="4167"/>
                          <a:pt x="662515" y="0"/>
                        </a:cubicBezTo>
                        <a:cubicBezTo>
                          <a:pt x="867196" y="-4167"/>
                          <a:pt x="964530" y="25880"/>
                          <a:pt x="1258886" y="0"/>
                        </a:cubicBezTo>
                        <a:cubicBezTo>
                          <a:pt x="1553242" y="-25880"/>
                          <a:pt x="1659452" y="21722"/>
                          <a:pt x="2012542" y="0"/>
                        </a:cubicBezTo>
                        <a:cubicBezTo>
                          <a:pt x="2035134" y="2084"/>
                          <a:pt x="2064981" y="20212"/>
                          <a:pt x="2059025" y="46483"/>
                        </a:cubicBezTo>
                        <a:cubicBezTo>
                          <a:pt x="2056070" y="124462"/>
                          <a:pt x="2057368" y="162262"/>
                          <a:pt x="2059025" y="232411"/>
                        </a:cubicBezTo>
                        <a:cubicBezTo>
                          <a:pt x="2056377" y="261169"/>
                          <a:pt x="2034070" y="282884"/>
                          <a:pt x="2012542" y="278894"/>
                        </a:cubicBezTo>
                        <a:cubicBezTo>
                          <a:pt x="1689090" y="281019"/>
                          <a:pt x="1618691" y="304314"/>
                          <a:pt x="1337528" y="278894"/>
                        </a:cubicBezTo>
                        <a:cubicBezTo>
                          <a:pt x="1056365" y="253474"/>
                          <a:pt x="996078" y="308648"/>
                          <a:pt x="701836" y="278894"/>
                        </a:cubicBezTo>
                        <a:cubicBezTo>
                          <a:pt x="407594" y="249140"/>
                          <a:pt x="197816" y="308765"/>
                          <a:pt x="46483" y="278894"/>
                        </a:cubicBezTo>
                        <a:cubicBezTo>
                          <a:pt x="19915" y="279543"/>
                          <a:pt x="-787" y="262680"/>
                          <a:pt x="0" y="232411"/>
                        </a:cubicBezTo>
                        <a:cubicBezTo>
                          <a:pt x="-7017" y="185896"/>
                          <a:pt x="2589" y="89952"/>
                          <a:pt x="0" y="4648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Revisions checked by editor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1B4F68C6-3585-018E-343D-CE51F7654BE0}"/>
              </a:ext>
            </a:extLst>
          </p:cNvPr>
          <p:cNvSpPr/>
          <p:nvPr/>
        </p:nvSpPr>
        <p:spPr>
          <a:xfrm>
            <a:off x="9595091" y="4918544"/>
            <a:ext cx="2059025" cy="278894"/>
          </a:xfrm>
          <a:prstGeom prst="round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3212930">
                  <a:custGeom>
                    <a:avLst/>
                    <a:gdLst>
                      <a:gd name="connsiteX0" fmla="*/ 0 w 2059025"/>
                      <a:gd name="connsiteY0" fmla="*/ 46483 h 278894"/>
                      <a:gd name="connsiteX1" fmla="*/ 46483 w 2059025"/>
                      <a:gd name="connsiteY1" fmla="*/ 0 h 278894"/>
                      <a:gd name="connsiteX2" fmla="*/ 741157 w 2059025"/>
                      <a:gd name="connsiteY2" fmla="*/ 0 h 278894"/>
                      <a:gd name="connsiteX3" fmla="*/ 1357189 w 2059025"/>
                      <a:gd name="connsiteY3" fmla="*/ 0 h 278894"/>
                      <a:gd name="connsiteX4" fmla="*/ 2012542 w 2059025"/>
                      <a:gd name="connsiteY4" fmla="*/ 0 h 278894"/>
                      <a:gd name="connsiteX5" fmla="*/ 2059025 w 2059025"/>
                      <a:gd name="connsiteY5" fmla="*/ 46483 h 278894"/>
                      <a:gd name="connsiteX6" fmla="*/ 2059025 w 2059025"/>
                      <a:gd name="connsiteY6" fmla="*/ 232411 h 278894"/>
                      <a:gd name="connsiteX7" fmla="*/ 2012542 w 2059025"/>
                      <a:gd name="connsiteY7" fmla="*/ 278894 h 278894"/>
                      <a:gd name="connsiteX8" fmla="*/ 1357189 w 2059025"/>
                      <a:gd name="connsiteY8" fmla="*/ 278894 h 278894"/>
                      <a:gd name="connsiteX9" fmla="*/ 682175 w 2059025"/>
                      <a:gd name="connsiteY9" fmla="*/ 278894 h 278894"/>
                      <a:gd name="connsiteX10" fmla="*/ 46483 w 2059025"/>
                      <a:gd name="connsiteY10" fmla="*/ 278894 h 278894"/>
                      <a:gd name="connsiteX11" fmla="*/ 0 w 2059025"/>
                      <a:gd name="connsiteY11" fmla="*/ 232411 h 278894"/>
                      <a:gd name="connsiteX12" fmla="*/ 0 w 2059025"/>
                      <a:gd name="connsiteY12" fmla="*/ 46483 h 27889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2059025" h="278894" fill="none" extrusionOk="0">
                        <a:moveTo>
                          <a:pt x="0" y="46483"/>
                        </a:moveTo>
                        <a:cubicBezTo>
                          <a:pt x="2968" y="23134"/>
                          <a:pt x="22410" y="7"/>
                          <a:pt x="46483" y="0"/>
                        </a:cubicBezTo>
                        <a:cubicBezTo>
                          <a:pt x="223484" y="-25455"/>
                          <a:pt x="406883" y="16516"/>
                          <a:pt x="741157" y="0"/>
                        </a:cubicBezTo>
                        <a:cubicBezTo>
                          <a:pt x="1075431" y="-16516"/>
                          <a:pt x="1181188" y="22375"/>
                          <a:pt x="1357189" y="0"/>
                        </a:cubicBezTo>
                        <a:cubicBezTo>
                          <a:pt x="1533190" y="-22375"/>
                          <a:pt x="1757173" y="-32349"/>
                          <a:pt x="2012542" y="0"/>
                        </a:cubicBezTo>
                        <a:cubicBezTo>
                          <a:pt x="2039205" y="67"/>
                          <a:pt x="2058511" y="22508"/>
                          <a:pt x="2059025" y="46483"/>
                        </a:cubicBezTo>
                        <a:cubicBezTo>
                          <a:pt x="2052273" y="124900"/>
                          <a:pt x="2057718" y="167283"/>
                          <a:pt x="2059025" y="232411"/>
                        </a:cubicBezTo>
                        <a:cubicBezTo>
                          <a:pt x="2058453" y="254890"/>
                          <a:pt x="2034762" y="279134"/>
                          <a:pt x="2012542" y="278894"/>
                        </a:cubicBezTo>
                        <a:cubicBezTo>
                          <a:pt x="1722514" y="278358"/>
                          <a:pt x="1646364" y="299080"/>
                          <a:pt x="1357189" y="278894"/>
                        </a:cubicBezTo>
                        <a:cubicBezTo>
                          <a:pt x="1068014" y="258708"/>
                          <a:pt x="979322" y="292614"/>
                          <a:pt x="682175" y="278894"/>
                        </a:cubicBezTo>
                        <a:cubicBezTo>
                          <a:pt x="385028" y="265174"/>
                          <a:pt x="176227" y="300181"/>
                          <a:pt x="46483" y="278894"/>
                        </a:cubicBezTo>
                        <a:cubicBezTo>
                          <a:pt x="15615" y="278157"/>
                          <a:pt x="-4514" y="255952"/>
                          <a:pt x="0" y="232411"/>
                        </a:cubicBezTo>
                        <a:cubicBezTo>
                          <a:pt x="1085" y="147783"/>
                          <a:pt x="-2694" y="111786"/>
                          <a:pt x="0" y="46483"/>
                        </a:cubicBezTo>
                        <a:close/>
                      </a:path>
                      <a:path w="2059025" h="278894" stroke="0" extrusionOk="0">
                        <a:moveTo>
                          <a:pt x="0" y="46483"/>
                        </a:moveTo>
                        <a:cubicBezTo>
                          <a:pt x="1678" y="21814"/>
                          <a:pt x="19410" y="1991"/>
                          <a:pt x="46483" y="0"/>
                        </a:cubicBezTo>
                        <a:cubicBezTo>
                          <a:pt x="226348" y="-13963"/>
                          <a:pt x="453226" y="-10495"/>
                          <a:pt x="741157" y="0"/>
                        </a:cubicBezTo>
                        <a:cubicBezTo>
                          <a:pt x="1029088" y="10495"/>
                          <a:pt x="1211455" y="-14029"/>
                          <a:pt x="1396510" y="0"/>
                        </a:cubicBezTo>
                        <a:cubicBezTo>
                          <a:pt x="1581565" y="14029"/>
                          <a:pt x="1849534" y="-11786"/>
                          <a:pt x="2012542" y="0"/>
                        </a:cubicBezTo>
                        <a:cubicBezTo>
                          <a:pt x="2033571" y="-3787"/>
                          <a:pt x="2058117" y="19209"/>
                          <a:pt x="2059025" y="46483"/>
                        </a:cubicBezTo>
                        <a:cubicBezTo>
                          <a:pt x="2063020" y="111617"/>
                          <a:pt x="2057415" y="163985"/>
                          <a:pt x="2059025" y="232411"/>
                        </a:cubicBezTo>
                        <a:cubicBezTo>
                          <a:pt x="2056362" y="260193"/>
                          <a:pt x="2037181" y="274156"/>
                          <a:pt x="2012542" y="278894"/>
                        </a:cubicBezTo>
                        <a:cubicBezTo>
                          <a:pt x="1730477" y="252011"/>
                          <a:pt x="1626514" y="287145"/>
                          <a:pt x="1317868" y="278894"/>
                        </a:cubicBezTo>
                        <a:cubicBezTo>
                          <a:pt x="1009222" y="270643"/>
                          <a:pt x="873163" y="295034"/>
                          <a:pt x="623194" y="278894"/>
                        </a:cubicBezTo>
                        <a:cubicBezTo>
                          <a:pt x="373225" y="262754"/>
                          <a:pt x="254042" y="291826"/>
                          <a:pt x="46483" y="278894"/>
                        </a:cubicBezTo>
                        <a:cubicBezTo>
                          <a:pt x="20581" y="283554"/>
                          <a:pt x="-372" y="259517"/>
                          <a:pt x="0" y="232411"/>
                        </a:cubicBezTo>
                        <a:cubicBezTo>
                          <a:pt x="8107" y="178558"/>
                          <a:pt x="-2353" y="123713"/>
                          <a:pt x="0" y="4648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Article sent for copyediting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53EAE03-4353-7E73-6CC5-EC34F48C8F7A}"/>
              </a:ext>
            </a:extLst>
          </p:cNvPr>
          <p:cNvCxnSpPr>
            <a:stCxn id="22" idx="3"/>
            <a:endCxn id="23" idx="1"/>
          </p:cNvCxnSpPr>
          <p:nvPr/>
        </p:nvCxnSpPr>
        <p:spPr>
          <a:xfrm flipV="1">
            <a:off x="9623435" y="2558114"/>
            <a:ext cx="372527" cy="1"/>
          </a:xfrm>
          <a:prstGeom prst="lin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sp>
        <p:nvSpPr>
          <p:cNvPr id="35" name="Left Brace 34">
            <a:extLst>
              <a:ext uri="{FF2B5EF4-FFF2-40B4-BE49-F238E27FC236}">
                <a16:creationId xmlns:a16="http://schemas.microsoft.com/office/drawing/2014/main" id="{D19FD5AE-2914-AC9C-8C1E-5DA44B0CFF2D}"/>
              </a:ext>
            </a:extLst>
          </p:cNvPr>
          <p:cNvSpPr/>
          <p:nvPr/>
        </p:nvSpPr>
        <p:spPr>
          <a:xfrm>
            <a:off x="7803312" y="3391980"/>
            <a:ext cx="161968" cy="1891195"/>
          </a:xfrm>
          <a:prstGeom prst="leftBrac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366452142">
                  <a:custGeom>
                    <a:avLst/>
                    <a:gdLst>
                      <a:gd name="connsiteX0" fmla="*/ 161968 w 161968"/>
                      <a:gd name="connsiteY0" fmla="*/ 1891195 h 1891195"/>
                      <a:gd name="connsiteX1" fmla="*/ 80984 w 161968"/>
                      <a:gd name="connsiteY1" fmla="*/ 1877698 h 1891195"/>
                      <a:gd name="connsiteX2" fmla="*/ 80984 w 161968"/>
                      <a:gd name="connsiteY2" fmla="*/ 1427582 h 1891195"/>
                      <a:gd name="connsiteX3" fmla="*/ 80984 w 161968"/>
                      <a:gd name="connsiteY3" fmla="*/ 959094 h 1891195"/>
                      <a:gd name="connsiteX4" fmla="*/ 0 w 161968"/>
                      <a:gd name="connsiteY4" fmla="*/ 945597 h 1891195"/>
                      <a:gd name="connsiteX5" fmla="*/ 80984 w 161968"/>
                      <a:gd name="connsiteY5" fmla="*/ 932100 h 1891195"/>
                      <a:gd name="connsiteX6" fmla="*/ 80984 w 161968"/>
                      <a:gd name="connsiteY6" fmla="*/ 491171 h 1891195"/>
                      <a:gd name="connsiteX7" fmla="*/ 80984 w 161968"/>
                      <a:gd name="connsiteY7" fmla="*/ 13497 h 1891195"/>
                      <a:gd name="connsiteX8" fmla="*/ 161968 w 161968"/>
                      <a:gd name="connsiteY8" fmla="*/ 0 h 1891195"/>
                      <a:gd name="connsiteX9" fmla="*/ 161968 w 161968"/>
                      <a:gd name="connsiteY9" fmla="*/ 649310 h 1891195"/>
                      <a:gd name="connsiteX10" fmla="*/ 161968 w 161968"/>
                      <a:gd name="connsiteY10" fmla="*/ 1279709 h 1891195"/>
                      <a:gd name="connsiteX11" fmla="*/ 161968 w 161968"/>
                      <a:gd name="connsiteY11" fmla="*/ 1891195 h 1891195"/>
                      <a:gd name="connsiteX0" fmla="*/ 161968 w 161968"/>
                      <a:gd name="connsiteY0" fmla="*/ 1891195 h 1891195"/>
                      <a:gd name="connsiteX1" fmla="*/ 80984 w 161968"/>
                      <a:gd name="connsiteY1" fmla="*/ 1877698 h 1891195"/>
                      <a:gd name="connsiteX2" fmla="*/ 80984 w 161968"/>
                      <a:gd name="connsiteY2" fmla="*/ 1400024 h 1891195"/>
                      <a:gd name="connsiteX3" fmla="*/ 80984 w 161968"/>
                      <a:gd name="connsiteY3" fmla="*/ 959094 h 1891195"/>
                      <a:gd name="connsiteX4" fmla="*/ 0 w 161968"/>
                      <a:gd name="connsiteY4" fmla="*/ 945597 h 1891195"/>
                      <a:gd name="connsiteX5" fmla="*/ 80984 w 161968"/>
                      <a:gd name="connsiteY5" fmla="*/ 932100 h 1891195"/>
                      <a:gd name="connsiteX6" fmla="*/ 80984 w 161968"/>
                      <a:gd name="connsiteY6" fmla="*/ 472799 h 1891195"/>
                      <a:gd name="connsiteX7" fmla="*/ 80984 w 161968"/>
                      <a:gd name="connsiteY7" fmla="*/ 13497 h 1891195"/>
                      <a:gd name="connsiteX8" fmla="*/ 161968 w 161968"/>
                      <a:gd name="connsiteY8" fmla="*/ 0 h 18911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61968" h="1891195" stroke="0" extrusionOk="0">
                        <a:moveTo>
                          <a:pt x="161968" y="1891195"/>
                        </a:moveTo>
                        <a:cubicBezTo>
                          <a:pt x="117092" y="1890890"/>
                          <a:pt x="81173" y="1884885"/>
                          <a:pt x="80984" y="1877698"/>
                        </a:cubicBezTo>
                        <a:cubicBezTo>
                          <a:pt x="91763" y="1670090"/>
                          <a:pt x="65424" y="1523051"/>
                          <a:pt x="80984" y="1427582"/>
                        </a:cubicBezTo>
                        <a:cubicBezTo>
                          <a:pt x="96544" y="1332113"/>
                          <a:pt x="65709" y="1173652"/>
                          <a:pt x="80984" y="959094"/>
                        </a:cubicBezTo>
                        <a:cubicBezTo>
                          <a:pt x="81010" y="954972"/>
                          <a:pt x="44629" y="941922"/>
                          <a:pt x="0" y="945597"/>
                        </a:cubicBezTo>
                        <a:cubicBezTo>
                          <a:pt x="44347" y="944520"/>
                          <a:pt x="79263" y="939926"/>
                          <a:pt x="80984" y="932100"/>
                        </a:cubicBezTo>
                        <a:cubicBezTo>
                          <a:pt x="94309" y="797444"/>
                          <a:pt x="97501" y="653457"/>
                          <a:pt x="80984" y="491171"/>
                        </a:cubicBezTo>
                        <a:cubicBezTo>
                          <a:pt x="64467" y="328885"/>
                          <a:pt x="58151" y="227218"/>
                          <a:pt x="80984" y="13497"/>
                        </a:cubicBezTo>
                        <a:cubicBezTo>
                          <a:pt x="78942" y="2546"/>
                          <a:pt x="116710" y="-1951"/>
                          <a:pt x="161968" y="0"/>
                        </a:cubicBezTo>
                        <a:cubicBezTo>
                          <a:pt x="136051" y="145041"/>
                          <a:pt x="155536" y="413357"/>
                          <a:pt x="161968" y="649310"/>
                        </a:cubicBezTo>
                        <a:cubicBezTo>
                          <a:pt x="168401" y="885263"/>
                          <a:pt x="191327" y="1117873"/>
                          <a:pt x="161968" y="1279709"/>
                        </a:cubicBezTo>
                        <a:cubicBezTo>
                          <a:pt x="132609" y="1441545"/>
                          <a:pt x="149841" y="1723595"/>
                          <a:pt x="161968" y="1891195"/>
                        </a:cubicBezTo>
                        <a:close/>
                      </a:path>
                      <a:path w="161968" h="1891195" fill="none" extrusionOk="0">
                        <a:moveTo>
                          <a:pt x="161968" y="1891195"/>
                        </a:moveTo>
                        <a:cubicBezTo>
                          <a:pt x="117813" y="1892517"/>
                          <a:pt x="81791" y="1883540"/>
                          <a:pt x="80984" y="1877698"/>
                        </a:cubicBezTo>
                        <a:cubicBezTo>
                          <a:pt x="64121" y="1769617"/>
                          <a:pt x="75018" y="1579363"/>
                          <a:pt x="80984" y="1400024"/>
                        </a:cubicBezTo>
                        <a:cubicBezTo>
                          <a:pt x="86950" y="1220685"/>
                          <a:pt x="91712" y="1054019"/>
                          <a:pt x="80984" y="959094"/>
                        </a:cubicBezTo>
                        <a:cubicBezTo>
                          <a:pt x="86042" y="957422"/>
                          <a:pt x="36805" y="941742"/>
                          <a:pt x="0" y="945597"/>
                        </a:cubicBezTo>
                        <a:cubicBezTo>
                          <a:pt x="44956" y="946267"/>
                          <a:pt x="81131" y="939882"/>
                          <a:pt x="80984" y="932100"/>
                        </a:cubicBezTo>
                        <a:cubicBezTo>
                          <a:pt x="62587" y="706823"/>
                          <a:pt x="73310" y="589852"/>
                          <a:pt x="80984" y="472799"/>
                        </a:cubicBezTo>
                        <a:cubicBezTo>
                          <a:pt x="88658" y="355746"/>
                          <a:pt x="99873" y="192857"/>
                          <a:pt x="80984" y="13497"/>
                        </a:cubicBezTo>
                        <a:cubicBezTo>
                          <a:pt x="81937" y="6526"/>
                          <a:pt x="121009" y="2494"/>
                          <a:pt x="161968" y="0"/>
                        </a:cubicBezTo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9662207-C573-100A-5887-FBF2A6C0AC0B}"/>
              </a:ext>
            </a:extLst>
          </p:cNvPr>
          <p:cNvCxnSpPr>
            <a:stCxn id="24" idx="3"/>
            <a:endCxn id="29" idx="1"/>
          </p:cNvCxnSpPr>
          <p:nvPr/>
        </p:nvCxnSpPr>
        <p:spPr>
          <a:xfrm>
            <a:off x="9307598" y="3576479"/>
            <a:ext cx="287493" cy="0"/>
          </a:xfrm>
          <a:prstGeom prst="lin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7485DE0-18A2-8EA9-DE6C-75083668177C}"/>
              </a:ext>
            </a:extLst>
          </p:cNvPr>
          <p:cNvCxnSpPr/>
          <p:nvPr/>
        </p:nvCxnSpPr>
        <p:spPr>
          <a:xfrm>
            <a:off x="9307598" y="3946857"/>
            <a:ext cx="287493" cy="0"/>
          </a:xfrm>
          <a:prstGeom prst="lin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8DE083A-2D34-061E-942F-589361C679A8}"/>
              </a:ext>
            </a:extLst>
          </p:cNvPr>
          <p:cNvCxnSpPr/>
          <p:nvPr/>
        </p:nvCxnSpPr>
        <p:spPr>
          <a:xfrm>
            <a:off x="9307598" y="4306386"/>
            <a:ext cx="287493" cy="0"/>
          </a:xfrm>
          <a:prstGeom prst="lin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C1924AD-DDBB-B743-DF18-CB2DF0FC4A20}"/>
              </a:ext>
            </a:extLst>
          </p:cNvPr>
          <p:cNvCxnSpPr/>
          <p:nvPr/>
        </p:nvCxnSpPr>
        <p:spPr>
          <a:xfrm>
            <a:off x="9307598" y="4688026"/>
            <a:ext cx="287493" cy="0"/>
          </a:xfrm>
          <a:prstGeom prst="lin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5718132-B5B0-A5E7-1A22-90287F8CBE12}"/>
              </a:ext>
            </a:extLst>
          </p:cNvPr>
          <p:cNvCxnSpPr/>
          <p:nvPr/>
        </p:nvCxnSpPr>
        <p:spPr>
          <a:xfrm>
            <a:off x="9307598" y="5057991"/>
            <a:ext cx="287493" cy="0"/>
          </a:xfrm>
          <a:prstGeom prst="lin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4E59C6E-2F7F-7E3A-6023-38486E6DBE56}"/>
              </a:ext>
            </a:extLst>
          </p:cNvPr>
          <p:cNvCxnSpPr>
            <a:stCxn id="17" idx="3"/>
          </p:cNvCxnSpPr>
          <p:nvPr/>
        </p:nvCxnSpPr>
        <p:spPr>
          <a:xfrm flipV="1">
            <a:off x="5234085" y="4836050"/>
            <a:ext cx="372528" cy="1"/>
          </a:xfrm>
          <a:prstGeom prst="lin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2DC3D79-1371-18FC-8B96-CEA2E6236808}"/>
              </a:ext>
            </a:extLst>
          </p:cNvPr>
          <p:cNvCxnSpPr>
            <a:stCxn id="22" idx="1"/>
          </p:cNvCxnSpPr>
          <p:nvPr/>
        </p:nvCxnSpPr>
        <p:spPr>
          <a:xfrm flipH="1" flipV="1">
            <a:off x="7592753" y="2558113"/>
            <a:ext cx="372527" cy="1"/>
          </a:xfrm>
          <a:prstGeom prst="lin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CAC4AEA-E49B-679B-7A0B-586A6A7A96A0}"/>
              </a:ext>
            </a:extLst>
          </p:cNvPr>
          <p:cNvCxnSpPr>
            <a:cxnSpLocks/>
          </p:cNvCxnSpPr>
          <p:nvPr/>
        </p:nvCxnSpPr>
        <p:spPr>
          <a:xfrm flipH="1">
            <a:off x="7739187" y="4332814"/>
            <a:ext cx="59362" cy="0"/>
          </a:xfrm>
          <a:prstGeom prst="lin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340736C-831D-E26F-8168-873D9F14F684}"/>
              </a:ext>
            </a:extLst>
          </p:cNvPr>
          <p:cNvCxnSpPr>
            <a:cxnSpLocks/>
          </p:cNvCxnSpPr>
          <p:nvPr/>
        </p:nvCxnSpPr>
        <p:spPr>
          <a:xfrm flipV="1">
            <a:off x="7743950" y="3182875"/>
            <a:ext cx="0" cy="1145739"/>
          </a:xfrm>
          <a:prstGeom prst="lin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AC64EA5-8F41-18C2-598F-BA90C5F32814}"/>
              </a:ext>
            </a:extLst>
          </p:cNvPr>
          <p:cNvCxnSpPr>
            <a:cxnSpLocks/>
          </p:cNvCxnSpPr>
          <p:nvPr/>
        </p:nvCxnSpPr>
        <p:spPr>
          <a:xfrm>
            <a:off x="7743950" y="3182875"/>
            <a:ext cx="3081089" cy="0"/>
          </a:xfrm>
          <a:prstGeom prst="lin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CC6E456-F68D-D077-3E8A-25C85B185851}"/>
              </a:ext>
            </a:extLst>
          </p:cNvPr>
          <p:cNvCxnSpPr>
            <a:stCxn id="23" idx="2"/>
          </p:cNvCxnSpPr>
          <p:nvPr/>
        </p:nvCxnSpPr>
        <p:spPr>
          <a:xfrm flipH="1">
            <a:off x="10825039" y="2901284"/>
            <a:ext cx="1" cy="281590"/>
          </a:xfrm>
          <a:prstGeom prst="lin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A3ED28A-ADF7-AE90-4BE1-D73721B30918}"/>
              </a:ext>
            </a:extLst>
          </p:cNvPr>
          <p:cNvSpPr/>
          <p:nvPr/>
        </p:nvSpPr>
        <p:spPr>
          <a:xfrm>
            <a:off x="5767567" y="4611816"/>
            <a:ext cx="1658155" cy="437315"/>
          </a:xfrm>
          <a:prstGeom prst="round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3165743754">
                  <a:custGeom>
                    <a:avLst/>
                    <a:gdLst>
                      <a:gd name="connsiteX0" fmla="*/ 0 w 1658155"/>
                      <a:gd name="connsiteY0" fmla="*/ 72887 h 437315"/>
                      <a:gd name="connsiteX1" fmla="*/ 72887 w 1658155"/>
                      <a:gd name="connsiteY1" fmla="*/ 0 h 437315"/>
                      <a:gd name="connsiteX2" fmla="*/ 531643 w 1658155"/>
                      <a:gd name="connsiteY2" fmla="*/ 0 h 437315"/>
                      <a:gd name="connsiteX3" fmla="*/ 990398 w 1658155"/>
                      <a:gd name="connsiteY3" fmla="*/ 0 h 437315"/>
                      <a:gd name="connsiteX4" fmla="*/ 1585268 w 1658155"/>
                      <a:gd name="connsiteY4" fmla="*/ 0 h 437315"/>
                      <a:gd name="connsiteX5" fmla="*/ 1658155 w 1658155"/>
                      <a:gd name="connsiteY5" fmla="*/ 72887 h 437315"/>
                      <a:gd name="connsiteX6" fmla="*/ 1658155 w 1658155"/>
                      <a:gd name="connsiteY6" fmla="*/ 364428 h 437315"/>
                      <a:gd name="connsiteX7" fmla="*/ 1585268 w 1658155"/>
                      <a:gd name="connsiteY7" fmla="*/ 437315 h 437315"/>
                      <a:gd name="connsiteX8" fmla="*/ 1126512 w 1658155"/>
                      <a:gd name="connsiteY8" fmla="*/ 437315 h 437315"/>
                      <a:gd name="connsiteX9" fmla="*/ 652633 w 1658155"/>
                      <a:gd name="connsiteY9" fmla="*/ 437315 h 437315"/>
                      <a:gd name="connsiteX10" fmla="*/ 72887 w 1658155"/>
                      <a:gd name="connsiteY10" fmla="*/ 437315 h 437315"/>
                      <a:gd name="connsiteX11" fmla="*/ 0 w 1658155"/>
                      <a:gd name="connsiteY11" fmla="*/ 364428 h 437315"/>
                      <a:gd name="connsiteX12" fmla="*/ 0 w 1658155"/>
                      <a:gd name="connsiteY12" fmla="*/ 72887 h 4373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658155" h="437315" fill="none" extrusionOk="0">
                        <a:moveTo>
                          <a:pt x="0" y="72887"/>
                        </a:moveTo>
                        <a:cubicBezTo>
                          <a:pt x="-4164" y="32535"/>
                          <a:pt x="34852" y="-8066"/>
                          <a:pt x="72887" y="0"/>
                        </a:cubicBezTo>
                        <a:cubicBezTo>
                          <a:pt x="257731" y="-2247"/>
                          <a:pt x="307940" y="-19707"/>
                          <a:pt x="531643" y="0"/>
                        </a:cubicBezTo>
                        <a:cubicBezTo>
                          <a:pt x="755346" y="19707"/>
                          <a:pt x="765197" y="1571"/>
                          <a:pt x="990398" y="0"/>
                        </a:cubicBezTo>
                        <a:cubicBezTo>
                          <a:pt x="1215600" y="-1571"/>
                          <a:pt x="1337977" y="1527"/>
                          <a:pt x="1585268" y="0"/>
                        </a:cubicBezTo>
                        <a:cubicBezTo>
                          <a:pt x="1616950" y="4431"/>
                          <a:pt x="1650175" y="26981"/>
                          <a:pt x="1658155" y="72887"/>
                        </a:cubicBezTo>
                        <a:cubicBezTo>
                          <a:pt x="1659112" y="172581"/>
                          <a:pt x="1661345" y="301482"/>
                          <a:pt x="1658155" y="364428"/>
                        </a:cubicBezTo>
                        <a:cubicBezTo>
                          <a:pt x="1659333" y="406649"/>
                          <a:pt x="1625169" y="427387"/>
                          <a:pt x="1585268" y="437315"/>
                        </a:cubicBezTo>
                        <a:cubicBezTo>
                          <a:pt x="1420835" y="421205"/>
                          <a:pt x="1267792" y="446191"/>
                          <a:pt x="1126512" y="437315"/>
                        </a:cubicBezTo>
                        <a:cubicBezTo>
                          <a:pt x="985232" y="428439"/>
                          <a:pt x="831721" y="447603"/>
                          <a:pt x="652633" y="437315"/>
                        </a:cubicBezTo>
                        <a:cubicBezTo>
                          <a:pt x="473545" y="427027"/>
                          <a:pt x="320946" y="434431"/>
                          <a:pt x="72887" y="437315"/>
                        </a:cubicBezTo>
                        <a:cubicBezTo>
                          <a:pt x="34477" y="438643"/>
                          <a:pt x="7809" y="404240"/>
                          <a:pt x="0" y="364428"/>
                        </a:cubicBezTo>
                        <a:cubicBezTo>
                          <a:pt x="781" y="224179"/>
                          <a:pt x="-13915" y="200325"/>
                          <a:pt x="0" y="72887"/>
                        </a:cubicBezTo>
                        <a:close/>
                      </a:path>
                      <a:path w="1658155" h="437315" stroke="0" extrusionOk="0">
                        <a:moveTo>
                          <a:pt x="0" y="72887"/>
                        </a:moveTo>
                        <a:cubicBezTo>
                          <a:pt x="-7847" y="33470"/>
                          <a:pt x="38746" y="1700"/>
                          <a:pt x="72887" y="0"/>
                        </a:cubicBezTo>
                        <a:cubicBezTo>
                          <a:pt x="318713" y="-25115"/>
                          <a:pt x="496117" y="8585"/>
                          <a:pt x="607262" y="0"/>
                        </a:cubicBezTo>
                        <a:cubicBezTo>
                          <a:pt x="718407" y="-8585"/>
                          <a:pt x="876032" y="-13862"/>
                          <a:pt x="1066017" y="0"/>
                        </a:cubicBezTo>
                        <a:cubicBezTo>
                          <a:pt x="1256003" y="13862"/>
                          <a:pt x="1383389" y="25528"/>
                          <a:pt x="1585268" y="0"/>
                        </a:cubicBezTo>
                        <a:cubicBezTo>
                          <a:pt x="1630236" y="7509"/>
                          <a:pt x="1655888" y="30721"/>
                          <a:pt x="1658155" y="72887"/>
                        </a:cubicBezTo>
                        <a:cubicBezTo>
                          <a:pt x="1672362" y="198040"/>
                          <a:pt x="1659037" y="266747"/>
                          <a:pt x="1658155" y="364428"/>
                        </a:cubicBezTo>
                        <a:cubicBezTo>
                          <a:pt x="1652452" y="409388"/>
                          <a:pt x="1624571" y="441352"/>
                          <a:pt x="1585268" y="437315"/>
                        </a:cubicBezTo>
                        <a:cubicBezTo>
                          <a:pt x="1486398" y="453202"/>
                          <a:pt x="1349537" y="426885"/>
                          <a:pt x="1126512" y="437315"/>
                        </a:cubicBezTo>
                        <a:cubicBezTo>
                          <a:pt x="903487" y="447745"/>
                          <a:pt x="804391" y="431269"/>
                          <a:pt x="607262" y="437315"/>
                        </a:cubicBezTo>
                        <a:cubicBezTo>
                          <a:pt x="410133" y="443362"/>
                          <a:pt x="257881" y="420990"/>
                          <a:pt x="72887" y="437315"/>
                        </a:cubicBezTo>
                        <a:cubicBezTo>
                          <a:pt x="28889" y="434073"/>
                          <a:pt x="1938" y="402205"/>
                          <a:pt x="0" y="364428"/>
                        </a:cubicBezTo>
                        <a:cubicBezTo>
                          <a:pt x="-8734" y="220281"/>
                          <a:pt x="3388" y="170077"/>
                          <a:pt x="0" y="72887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Collaborative peer review</a:t>
            </a:r>
          </a:p>
        </p:txBody>
      </p:sp>
    </p:spTree>
    <p:extLst>
      <p:ext uri="{BB962C8B-B14F-4D97-AF65-F5344CB8AC3E}">
        <p14:creationId xmlns:p14="http://schemas.microsoft.com/office/powerpoint/2010/main" val="2281214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1EAC4-6D5A-BD46-3195-340E7C16C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189FF-8854-A4C1-9626-1898B2497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Types of peer review</a:t>
            </a:r>
            <a:endParaRPr lang="en-GB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114755A-4AC3-00AD-91FD-B6D2D59487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6842061"/>
              </p:ext>
            </p:extLst>
          </p:nvPr>
        </p:nvGraphicFramePr>
        <p:xfrm>
          <a:off x="3833906" y="719666"/>
          <a:ext cx="754230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586388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5AE09B-F02E-4A8A-98F0-B6016EA31B8E}">
  <we:reference id="3e0fcce7-415c-4081-926c-b4e449c650e4" version="1.1.0.2" store="EXCatalog" storeType="EXCatalog"/>
  <we:alternateReferences>
    <we:reference id="WA200004709" version="1.1.0.2" store="en-IE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961</TotalTime>
  <Words>1113</Words>
  <Application>Microsoft Office PowerPoint</Application>
  <PresentationFormat>Widescreen</PresentationFormat>
  <Paragraphs>157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Corbel</vt:lpstr>
      <vt:lpstr>Wingdings 2</vt:lpstr>
      <vt:lpstr>Frame</vt:lpstr>
      <vt:lpstr>Critiquing research papers and the peer review process</vt:lpstr>
      <vt:lpstr>Have you any experience of the peer review process?</vt:lpstr>
      <vt:lpstr>The peer review process</vt:lpstr>
      <vt:lpstr>Goals of peer review</vt:lpstr>
      <vt:lpstr>Goals of peer review</vt:lpstr>
      <vt:lpstr>Goals of peer review</vt:lpstr>
      <vt:lpstr>Actors</vt:lpstr>
      <vt:lpstr>General process</vt:lpstr>
      <vt:lpstr>Types of peer review</vt:lpstr>
      <vt:lpstr>Live demonstration for an Editor perspective</vt:lpstr>
      <vt:lpstr>Advantages and disadvantages</vt:lpstr>
      <vt:lpstr>Benefits and problems</vt:lpstr>
      <vt:lpstr>A use of peer review</vt:lpstr>
      <vt:lpstr>Reviewing research articles</vt:lpstr>
      <vt:lpstr>Considerations of a peer reviewer</vt:lpstr>
      <vt:lpstr>Structure of a peer review</vt:lpstr>
      <vt:lpstr>Giving effective feedback</vt:lpstr>
      <vt:lpstr>What to look for in terms of substance</vt:lpstr>
      <vt:lpstr>Peer review activity using pre-prints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roles of higher education institutions and academics</dc:title>
  <dc:creator>Jeffrey Buckley</dc:creator>
  <cp:lastModifiedBy>Jeffrey Buckley</cp:lastModifiedBy>
  <cp:revision>23</cp:revision>
  <dcterms:created xsi:type="dcterms:W3CDTF">2024-02-12T14:49:44Z</dcterms:created>
  <dcterms:modified xsi:type="dcterms:W3CDTF">2025-11-12T10:35:20Z</dcterms:modified>
</cp:coreProperties>
</file>